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</p:sldIdLst>
  <p:sldSz cx="12192000" cy="6858000"/>
  <p:notesSz cx="6858000" cy="9144000"/>
  <p:defaultTextStyle>
    <a:defPPr defTabSz="457200">
      <a:defRPr lang="en-US" dirty="0"/>
    </a:defPPr>
    <a:lvl1pPr marL="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/>
    <p:restoredTop sz="94660"/>
  </p:normalViewPr>
  <p:slideViewPr>
    <p:cSldViewPr snapToGrid="0">
      <p:cViewPr varScale="1">
        <p:scale>
          <a:sx n="129" d="100"/>
          <a:sy n="129" d="100"/>
        </p:scale>
        <p:origin x="53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Pete Buttigieg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Joe Biden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Bernie Sanders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Elizabeth Warren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Eliminating the homicide division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Increasing penalties for misdemeanors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Reducing funding for prosecutors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Creating a Hate Crimes Unit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Stanford University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Harvard University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University of Delhi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University of California, Berkeley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Willie Brown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Douglas Emhoff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Gavin Newsom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Tony West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Strongly supports LGBTQ+ rights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Has not stated a clear position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Opposes same-sex marriage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Believes in limiting LGBTQ+ rights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Supports aggressive climate action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Prefers no government intervention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Thinks it's not a priority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Believes it's a hoax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Minority Leader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Chairperson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Majority Leader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President of the Senate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Smart on Crime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The Truths We Hold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The Audacity of Hope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Dreams from My Father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Leela Harris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Sara Harris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Maya Harris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Nina Harris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Proposition 13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Proposition 64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Proposition 8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Proposition 22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[A] Pete Buttigieg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[B] Joe Biden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[C] Bernie Sanders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[D] Elizabeth Warren</a:t>
          </a:r>
        </a:p>
      </dsp:txBody>
      <dsp:txXfrm>
        <a:off x="5356428" y="2448127"/>
        <a:ext cx="3496567" cy="20979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[A] Eliminating the homicide division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[B] Increasing penalties for misdemeanors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[C] Reducing funding for prosecutors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[D] Creating a Hate Crimes Unit</a:t>
          </a:r>
        </a:p>
      </dsp:txBody>
      <dsp:txXfrm>
        <a:off x="5356428" y="2448127"/>
        <a:ext cx="3496567" cy="2097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Stanford University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Harvard University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University of Delhi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University of California, Berkeley</a:t>
          </a:r>
        </a:p>
      </dsp:txBody>
      <dsp:txXfrm>
        <a:off x="5356428" y="2448127"/>
        <a:ext cx="3496567" cy="209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[A] Willie Brown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[B] Douglas Emhoff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[C] Gavin Newsom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[D] Tony West</a:t>
          </a:r>
        </a:p>
      </dsp:txBody>
      <dsp:txXfrm>
        <a:off x="5356428" y="2448127"/>
        <a:ext cx="3496567" cy="209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[A] Strongly supports LGBTQ+ rights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[B] Has not stated a clear position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[C] Opposes same-sex marriage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[D] Believes in limiting LGBTQ+ rights</a:t>
          </a:r>
        </a:p>
      </dsp:txBody>
      <dsp:txXfrm>
        <a:off x="5356428" y="2448127"/>
        <a:ext cx="3496567" cy="2097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[A] Supports aggressive climate action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[B] Prefers no government intervention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[C] Thinks it's not a priority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[D] Believes it's a hoax</a:t>
          </a:r>
        </a:p>
      </dsp:txBody>
      <dsp:txXfrm>
        <a:off x="5356428" y="2448127"/>
        <a:ext cx="3496567" cy="2097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Minority Leader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Chairperson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Majority Leader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President of the Senate</a:t>
          </a:r>
        </a:p>
      </dsp:txBody>
      <dsp:txXfrm>
        <a:off x="5356428" y="2448127"/>
        <a:ext cx="3496567" cy="209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Smart on Crime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The Truths We Hold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The Audacity of Hope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Dreams from My Father</a:t>
          </a:r>
        </a:p>
      </dsp:txBody>
      <dsp:txXfrm>
        <a:off x="5356428" y="2448127"/>
        <a:ext cx="3496567" cy="2097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[A] Leela Harris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[B] Sara Harris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[C] Maya Harris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[D] Nina Harris</a:t>
          </a:r>
        </a:p>
      </dsp:txBody>
      <dsp:txXfrm>
        <a:off x="5356428" y="2448127"/>
        <a:ext cx="3496567" cy="2097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Proposition 13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Proposition 64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Proposition 8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Proposition 22</a:t>
          </a:r>
        </a:p>
      </dsp:txBody>
      <dsp:txXfrm>
        <a:off x="5356428" y="2448127"/>
        <a:ext cx="3496567" cy="209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algn="ctr">
              <a:defRPr sz="48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 algn="ctr">
              <a:buNone/>
              <a:defRPr sz="2200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/>
          <a:lstStyle>
            <a:lvl1pPr marL="0" indent="0" algn="ctr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ln>
            <a:headEnd type="none"/>
            <a:tailEnd type="none"/>
          </a:ln>
        </p:spPr>
        <p:txBody>
          <a:bodyPr wrap="square" anchor="ctr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  <a:ln>
            <a:headEnd type="none"/>
            <a:tailEnd type="none"/>
          </a:ln>
        </p:spPr>
        <p:txBody>
          <a:bodyPr wrap="square" anchor="ctr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ln>
            <a:headEnd type="none"/>
            <a:tailEnd type="none"/>
          </a:ln>
        </p:spPr>
        <p:txBody>
          <a:bodyPr wrap="square" anchor="ctr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>
              <a:buNone/>
              <a:defRPr sz="14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  <a:ln>
            <a:headEnd type="none"/>
            <a:tailEnd type="none"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Autofit/>
          </a:bodyPr>
          <a:lstStyle>
            <a:lvl1pPr defTabSz="457200">
              <a:spcBef>
                <a:spcPct val="0"/>
              </a:spcBef>
              <a:buNone/>
              <a:defRPr sz="3200" b="0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defTabSz="457200">
              <a:defRPr dirty="0">
                <a:solidFill>
                  <a:schemeClr val="tx2"/>
                </a:solidFill>
              </a:defRPr>
            </a:lvl2pPr>
            <a:lvl3pPr defTabSz="457200">
              <a:defRPr dirty="0">
                <a:solidFill>
                  <a:schemeClr val="tx2"/>
                </a:solidFill>
              </a:defRPr>
            </a:lvl3pPr>
            <a:lvl4pPr defTabSz="457200">
              <a:defRPr dirty="0">
                <a:solidFill>
                  <a:schemeClr val="tx2"/>
                </a:solidFill>
              </a:defRPr>
            </a:lvl4pPr>
            <a:lvl5pPr defTabSz="457200">
              <a:defRPr dirty="0">
                <a:solidFill>
                  <a:schemeClr val="tx2"/>
                </a:solidFill>
              </a:defRPr>
            </a:lvl5pPr>
            <a:lvl6pPr defTabSz="457200">
              <a:defRPr dirty="0">
                <a:solidFill>
                  <a:schemeClr val="tx2"/>
                </a:solidFill>
              </a:defRPr>
            </a:lvl6pPr>
            <a:lvl7pPr defTabSz="457200">
              <a:defRPr dirty="0">
                <a:solidFill>
                  <a:schemeClr val="tx2"/>
                </a:solidFill>
              </a:defRPr>
            </a:lvl7pPr>
            <a:lvl8pPr defTabSz="457200">
              <a:defRPr dirty="0">
                <a:solidFill>
                  <a:schemeClr val="tx2"/>
                </a:solidFill>
              </a:defRPr>
            </a:lvl8pPr>
            <a:lvl9pPr defTabSz="457200">
              <a:defRPr dirty="0"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Autofit/>
          </a:bodyPr>
          <a:lstStyle>
            <a:lvl1pPr defTabSz="457200">
              <a:spcBef>
                <a:spcPct val="0"/>
              </a:spcBef>
              <a:buNone/>
              <a:defRPr sz="3200" b="0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defTabSz="457200">
              <a:defRPr dirty="0">
                <a:solidFill>
                  <a:schemeClr val="tx2"/>
                </a:solidFill>
              </a:defRPr>
            </a:lvl2pPr>
            <a:lvl3pPr defTabSz="457200">
              <a:defRPr dirty="0">
                <a:solidFill>
                  <a:schemeClr val="tx2"/>
                </a:solidFill>
              </a:defRPr>
            </a:lvl3pPr>
            <a:lvl4pPr defTabSz="457200">
              <a:defRPr dirty="0">
                <a:solidFill>
                  <a:schemeClr val="tx2"/>
                </a:solidFill>
              </a:defRPr>
            </a:lvl4pPr>
            <a:lvl5pPr defTabSz="457200">
              <a:defRPr dirty="0">
                <a:solidFill>
                  <a:schemeClr val="tx2"/>
                </a:solidFill>
              </a:defRPr>
            </a:lvl5pPr>
            <a:lvl6pPr defTabSz="457200">
              <a:defRPr dirty="0">
                <a:solidFill>
                  <a:schemeClr val="tx2"/>
                </a:solidFill>
              </a:defRPr>
            </a:lvl6pPr>
            <a:lvl7pPr defTabSz="457200">
              <a:defRPr dirty="0">
                <a:solidFill>
                  <a:schemeClr val="tx2"/>
                </a:solidFill>
              </a:defRPr>
            </a:lvl7pPr>
            <a:lvl8pPr defTabSz="457200">
              <a:defRPr dirty="0">
                <a:solidFill>
                  <a:schemeClr val="tx2"/>
                </a:solidFill>
              </a:defRPr>
            </a:lvl8pPr>
            <a:lvl9pPr defTabSz="457200">
              <a:defRPr dirty="0"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  <a:ln>
            <a:headEnd type="none"/>
            <a:tailEnd type="none"/>
          </a:ln>
        </p:spPr>
        <p:txBody>
          <a:bodyPr wrap="square" anchor="t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  <a:ln>
            <a:headEnd type="none"/>
            <a:tailEnd type="none"/>
          </a:ln>
        </p:spPr>
        <p:txBody>
          <a:bodyPr vert="eaVert" wrap="square"/>
          <a:lstStyle>
            <a:lvl1pPr algn="l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>
              <a:defRPr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 algn="ctr">
              <a:buNone/>
              <a:defRPr sz="2000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lum/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ln>
            <a:headEnd type="none"/>
            <a:tailEnd type="none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000" dirty="0">
                <a:solidFill>
                  <a:schemeClr val="tx1"/>
                </a:solidFill>
              </a:defRPr>
            </a:lvl1pPr>
          </a:lstStyle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000" dirty="0">
                <a:solidFill>
                  <a:schemeClr val="tx1"/>
                </a:solidFill>
              </a:defRPr>
            </a:lvl1pPr>
          </a:lstStyle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>
        <a:lnSpc>
          <a:spcPct val="90000"/>
        </a:lnSpc>
        <a:spcBef>
          <a:spcPct val="0"/>
        </a:spcBef>
        <a:buNone/>
        <a:defRPr sz="3600" kern="1200" cap="all" dirty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120000"/>
        </a:lnSpc>
        <a:spcBef>
          <a:spcPts val="1000"/>
        </a:spcBef>
        <a:buClr>
          <a:schemeClr val="tx1"/>
        </a:buClr>
        <a:buFont typeface="Arial"/>
        <a:buChar char="•"/>
        <a:defRPr sz="20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8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6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128215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cap="none" dirty="0"/>
              <a:t>How Well Do You Know </a:t>
            </a:r>
            <a:br>
              <a:rPr lang="en-US" cap="none" dirty="0"/>
            </a:br>
            <a:r>
              <a:rPr lang="en-US" cap="none" dirty="0"/>
              <a:t>Kamala Harris?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17900"/>
            <a:ext cx="8689976" cy="323850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1000" cap="none" dirty="0"/>
              <a:t>Kamala Harris is the Vice President of the United States, serving since 2021. Previously, she was a U.S. Senator from California (2017-2021) and the Attorney General of California (2011-2017). She is known for her advocacy on issues such as immigration, healthcare, and social justice. Born in Oakland, California, Harris is the first female, first Black, and first Asian-American Vice President. She is a graduate of Howard University and UC Hastings College of the Law.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5648325" y="569964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27E89-A983-D175-B3EA-704372DEB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88" y="4419599"/>
            <a:ext cx="2720623" cy="20404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9. Which case did Kamala Harris refuse to defend as California Attorney General?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10. What was one of Kamala Harris's key initiatives as San Francisco District Attorney?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dirty="0"/>
              <a:t>Thank YOU FOR PLAYING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 defTabSz="9144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9600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dirty="0"/>
              <a:t>ANSWER KEY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363826" cy="5448300"/>
          </a:xfrm>
          <a:ln>
            <a:headEnd type="none"/>
            <a:tailEnd type="none"/>
          </a:ln>
        </p:spPr>
        <p:txBody>
          <a:bodyPr wrap="square" numCol="2">
            <a:normAutofit/>
          </a:bodyPr>
          <a:lstStyle/>
          <a:p>
            <a:pPr marL="0" indent="0" defTabSz="914400">
              <a:buNone/>
            </a:pPr>
            <a:r>
              <a:rPr lang="en-US" sz="1000" cap="none" dirty="0"/>
              <a:t>1. Who was Kamala Harris's running mate in the 2020 U.S. Presidential Election?
[B] Joe Biden
2. Where did Kamala Harris' mother pursue her PhD?
[D] University of California, Berkeley
3. Who is Kamala Harris married to?
[B] Douglas Emhoff
4. What is Kamala Harris' position on LGBTQ+ rights?
[A] Strongly supports LGBTQ+ rights
5. What is Kamala Harris' stance on climate change?
[A] Supports aggressive climate action
6. What is Kamala Harris' tie-breaking role in the Senate?
[D] President of the Senate
7. What is the name of Kamala Harris's first book?
[A] Smart on Crime
8. What is Kamala Harris' sister's name?
[C] Maya Harris
</a:t>
            </a:r>
          </a:p>
          <a:p>
            <a:pPr marL="0" indent="0" defTabSz="914400">
              <a:buNone/>
            </a:pPr>
            <a:r>
              <a:rPr lang="en-US" sz="1000" cap="none" dirty="0"/>
              <a:t>9. Which case did Kamala Harris refuse to defend as California Attorney General?
[C] Proposition 8
10. What was one of Kamala Harris's key initiatives as San Francisco District Attorney?
[D] Creating a Hate Crimes Unit
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1. Who was Kamala Harris's running mate in the 2020 U.S. Presidential Election?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2. Where did Kamala Harris' mother pursue her PhD?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3. Who is Kamala Harris married to?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4. What is Kamala Harris' position on LGBTQ+ rights?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5. What is Kamala Harris' stance on climate change?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6. What is Kamala Harris' tie-breaking role in the Senate?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7. What is the name of Kamala Harris's first book?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8. What is Kamala Harris' sister's name?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/>
        </a:gradFill>
      </a:fillStyleLst>
      <a:lnStyleLst>
        <a:ln w="9525" cap="flat">
          <a:solidFill>
            <a:schemeClr val="phClr">
              <a:shade val="60000"/>
            </a:schemeClr>
          </a:solidFill>
          <a:prstDash val="solid"/>
          <a:headEnd type="none"/>
          <a:tailEnd type="none"/>
        </a:ln>
        <a:ln w="15875" cap="flat">
          <a:solidFill>
            <a:schemeClr val="phClr"/>
          </a:solidFill>
          <a:prstDash val="solid"/>
          <a:headEnd type="none"/>
          <a:tailEnd type="none"/>
        </a:ln>
        <a:ln w="22225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52</TotalTime>
  <Pages>0</Pages>
  <Words>694</Words>
  <Characters>0</Characters>
  <Application>Microsoft Office PowerPoint</Application>
  <PresentationFormat>Widescreen</PresentationFormat>
  <Lines>0</Lines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How Well Do You Know  Kamala Harris?</vt:lpstr>
      <vt:lpstr>1. Who was Kamala Harris's running mate in the 2020 U.S. Presidential Election?</vt:lpstr>
      <vt:lpstr>2. Where did Kamala Harris' mother pursue her PhD?</vt:lpstr>
      <vt:lpstr>3. Who is Kamala Harris married to?</vt:lpstr>
      <vt:lpstr>4. What is Kamala Harris' position on LGBTQ+ rights?</vt:lpstr>
      <vt:lpstr>5. What is Kamala Harris' stance on climate change?</vt:lpstr>
      <vt:lpstr>6. What is Kamala Harris' tie-breaking role in the Senate?</vt:lpstr>
      <vt:lpstr>7. What is the name of Kamala Harris's first book?</vt:lpstr>
      <vt:lpstr>8. What is Kamala Harris' sister's name?</vt:lpstr>
      <vt:lpstr>9. Which case did Kamala Harris refuse to defend as California Attorney General?</vt:lpstr>
      <vt:lpstr>10. What was one of Kamala Harris's key initiatives as San Francisco District Attorney?</vt:lpstr>
      <vt:lpstr>Thank YOU FOR PLAYING</vt:lpstr>
      <vt:lpstr>ANSWER 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Orina DC</dc:creator>
  <cp:lastModifiedBy>Orina DC</cp:lastModifiedBy>
  <cp:revision>11</cp:revision>
  <dcterms:created xsi:type="dcterms:W3CDTF">2024-08-17T16:00:29Z</dcterms:created>
  <dcterms:modified xsi:type="dcterms:W3CDTF">2024-08-22T18:15:48Z</dcterms:modified>
</cp:coreProperties>
</file>