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58" r:id="rId13"/>
    <p:sldId id="259" r:id="rId14"/>
  </p:sldIdLst>
  <p:sldSz cx="12192000" cy="6858000"/>
  <p:notesSz cx="6858000" cy="9144000"/>
  <p:defaultTextStyle>
    <a:defPPr defTabSz="457200">
      <a:defRPr lang="en-US" dirty="0"/>
    </a:defPPr>
    <a:lvl1pPr marL="0" algn="l" defTabSz="4572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/>
    <p:restoredTop sz="94660"/>
  </p:normalViewPr>
  <p:slideViewPr>
    <p:cSldViewPr snapToGrid="0">
      <p:cViewPr varScale="1">
        <p:scale>
          <a:sx n="129" d="100"/>
          <a:sy n="129" d="100"/>
        </p:scale>
        <p:origin x="535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F7A359-61D6-46E0-9704-7154E4D1C211}" type="doc">
      <dgm:prSet loTypeId="urn:microsoft.com/office/officeart/2005/8/layout/default" loCatId="list" qsTypeId="urn:microsoft.com/office/officeart/2005/8/quickstyle/3d1" csTypeId="urn:microsoft.com/office/officeart/2005/8/colors/colorful1" phldr="1"/>
      <dgm:spPr/>
      <dgm:t>
        <a:bodyPr wrap="square"/>
        <a:lstStyle/>
        <a:p>
          <a:pPr defTabSz="457200"/>
          <a:endParaRPr lang="en-US" dirty="0"/>
        </a:p>
      </dgm:t>
    </dgm:pt>
    <dgm:pt modelId="{13B31B4F-BE53-40CB-B43B-458339EBEA1F}">
      <dgm:prSet phldrT="[Text]"/>
      <dgm:spPr/>
      <dgm:t>
        <a:bodyPr wrap="square"/>
        <a:lstStyle/>
        <a:p>
          <a:pPr defTabSz="457200"/>
          <a:r>
            <a:rPr lang="en-US" dirty="0"/>
            <a:t>[A] Marine Corps</a:t>
          </a:r>
        </a:p>
      </dgm:t>
    </dgm:pt>
    <dgm:pt modelId="{ECDA45DF-9885-46FF-BB2F-6C0AF5F6B017}" type="par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3C5ECBD3-EC34-4E89-A3FC-576B97404174}" type="sib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6C7705B9-D2E4-4CA9-A0C1-DC65D1FC8AC4}">
      <dgm:prSet phldrT="[Text]"/>
      <dgm:spPr/>
      <dgm:t>
        <a:bodyPr wrap="square"/>
        <a:lstStyle/>
        <a:p>
          <a:pPr defTabSz="457200"/>
          <a:r>
            <a:rPr lang="en-US" dirty="0"/>
            <a:t>[B] Air Force</a:t>
          </a:r>
        </a:p>
      </dgm:t>
    </dgm:pt>
    <dgm:pt modelId="{5281A816-1EA2-493B-B26C-C4CA76784526}" type="par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36931C35-24A4-4922-8E25-30C24013D56C}" type="sib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A674F9D0-C372-4D84-BA85-966900ED204E}">
      <dgm:prSet phldrT="[Text]"/>
      <dgm:spPr/>
      <dgm:t>
        <a:bodyPr wrap="square"/>
        <a:lstStyle/>
        <a:p>
          <a:pPr defTabSz="457200"/>
          <a:r>
            <a:rPr lang="en-US" dirty="0"/>
            <a:t>[C] Army National Guard</a:t>
          </a:r>
        </a:p>
      </dgm:t>
    </dgm:pt>
    <dgm:pt modelId="{B7EEA2FF-5563-467C-99C0-8380DC32FF4A}" type="par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42E8AF83-1F60-42DD-86E6-520C403C786A}" type="sib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62AA461D-3EEE-4C45-9E0C-474B56D1C12B}">
      <dgm:prSet phldrT="[Text]"/>
      <dgm:spPr/>
      <dgm:t>
        <a:bodyPr wrap="square"/>
        <a:lstStyle/>
        <a:p>
          <a:pPr defTabSz="457200"/>
          <a:r>
            <a:rPr lang="en-US" dirty="0"/>
            <a:t>[D] Navy</a:t>
          </a:r>
        </a:p>
      </dgm:t>
    </dgm:pt>
    <dgm:pt modelId="{FCCCD6B3-58E5-4513-8D03-7129D544B9C8}" type="par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CA026D3A-B8FA-430F-8200-304B8936B182}" type="sib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DAF3B397-866B-4243-A4BE-F4B6E9FED9E4}" type="pres">
      <dgm:prSet presAssocID="{18F7A359-61D6-46E0-9704-7154E4D1C211}" presName="diagram" presStyleCnt="0">
        <dgm:presLayoutVars>
          <dgm:dir/>
          <dgm:resizeHandles val="exact"/>
        </dgm:presLayoutVars>
      </dgm:prSet>
      <dgm:spPr/>
    </dgm:pt>
    <dgm:pt modelId="{84197DA6-4812-4E51-9B37-38D88476FF0A}" type="pres">
      <dgm:prSet presAssocID="{13B31B4F-BE53-40CB-B43B-458339EBEA1F}" presName="node" presStyleLbl="node1" presStyleIdx="0" presStyleCnt="4">
        <dgm:presLayoutVars>
          <dgm:bulletEnabled val="1"/>
        </dgm:presLayoutVars>
      </dgm:prSet>
      <dgm:spPr/>
    </dgm:pt>
    <dgm:pt modelId="{BD431DCF-6422-4FEC-AAC9-99AEBD33F0DE}" type="pres">
      <dgm:prSet presAssocID="{3C5ECBD3-EC34-4E89-A3FC-576B97404174}" presName="sibTrans" presStyleCnt="0"/>
      <dgm:spPr/>
    </dgm:pt>
    <dgm:pt modelId="{A62B2301-0549-4EF9-A9B3-E22D2FE1DF71}" type="pres">
      <dgm:prSet presAssocID="{6C7705B9-D2E4-4CA9-A0C1-DC65D1FC8AC4}" presName="node" presStyleLbl="node1" presStyleIdx="1" presStyleCnt="4">
        <dgm:presLayoutVars>
          <dgm:bulletEnabled val="1"/>
        </dgm:presLayoutVars>
      </dgm:prSet>
      <dgm:spPr/>
    </dgm:pt>
    <dgm:pt modelId="{266CEECE-DCD0-42F6-BF39-66365D77D14C}" type="pres">
      <dgm:prSet presAssocID="{36931C35-24A4-4922-8E25-30C24013D56C}" presName="sibTrans" presStyleCnt="0"/>
      <dgm:spPr/>
    </dgm:pt>
    <dgm:pt modelId="{4A04BE7F-83CD-448E-8459-0262D28BD6A0}" type="pres">
      <dgm:prSet presAssocID="{A674F9D0-C372-4D84-BA85-966900ED204E}" presName="node" presStyleLbl="node1" presStyleIdx="2" presStyleCnt="4">
        <dgm:presLayoutVars>
          <dgm:bulletEnabled val="1"/>
        </dgm:presLayoutVars>
      </dgm:prSet>
      <dgm:spPr/>
    </dgm:pt>
    <dgm:pt modelId="{7867CCBE-EC1A-424E-B698-849335A6E68E}" type="pres">
      <dgm:prSet presAssocID="{42E8AF83-1F60-42DD-86E6-520C403C786A}" presName="sibTrans" presStyleCnt="0"/>
      <dgm:spPr/>
    </dgm:pt>
    <dgm:pt modelId="{165C234B-AD7F-41D6-8F7F-7C689855D421}" type="pres">
      <dgm:prSet presAssocID="{62AA461D-3EEE-4C45-9E0C-474B56D1C12B}" presName="node" presStyleLbl="node1" presStyleIdx="3" presStyleCnt="4">
        <dgm:presLayoutVars>
          <dgm:bulletEnabled val="1"/>
        </dgm:presLayoutVars>
      </dgm:prSet>
      <dgm:spPr/>
    </dgm:pt>
  </dgm:ptLst>
  <dgm:cxnLst>
    <dgm:cxn modelId="{7ACBDF14-623D-4847-869E-4A0E4E0AD49D}" type="presOf" srcId="{18F7A359-61D6-46E0-9704-7154E4D1C211}" destId="{DAF3B397-866B-4243-A4BE-F4B6E9FED9E4}" srcOrd="0" destOrd="0" presId="urn:microsoft.com/office/officeart/2005/8/layout/default"/>
    <dgm:cxn modelId="{0206A91A-97BF-4248-A7E4-8A1F8259E995}" type="presOf" srcId="{6C7705B9-D2E4-4CA9-A0C1-DC65D1FC8AC4}" destId="{A62B2301-0549-4EF9-A9B3-E22D2FE1DF71}" srcOrd="0" destOrd="0" presId="urn:microsoft.com/office/officeart/2005/8/layout/default"/>
    <dgm:cxn modelId="{3D4C6C4E-B058-4F0C-9A02-5D41C53AE014}" type="presOf" srcId="{62AA461D-3EEE-4C45-9E0C-474B56D1C12B}" destId="{165C234B-AD7F-41D6-8F7F-7C689855D421}" srcOrd="0" destOrd="0" presId="urn:microsoft.com/office/officeart/2005/8/layout/default"/>
    <dgm:cxn modelId="{8980606F-F850-4E61-9D98-7C2A05FF4E6B}" srcId="{18F7A359-61D6-46E0-9704-7154E4D1C211}" destId="{62AA461D-3EEE-4C45-9E0C-474B56D1C12B}" srcOrd="3" destOrd="0" parTransId="{FCCCD6B3-58E5-4513-8D03-7129D544B9C8}" sibTransId="{CA026D3A-B8FA-430F-8200-304B8936B182}"/>
    <dgm:cxn modelId="{FCE6C685-E84F-4156-85CD-171F9141B9E6}" srcId="{18F7A359-61D6-46E0-9704-7154E4D1C211}" destId="{6C7705B9-D2E4-4CA9-A0C1-DC65D1FC8AC4}" srcOrd="1" destOrd="0" parTransId="{5281A816-1EA2-493B-B26C-C4CA76784526}" sibTransId="{36931C35-24A4-4922-8E25-30C24013D56C}"/>
    <dgm:cxn modelId="{BFF7D0A1-4DC1-4E58-A967-490AD9350F9B}" srcId="{18F7A359-61D6-46E0-9704-7154E4D1C211}" destId="{13B31B4F-BE53-40CB-B43B-458339EBEA1F}" srcOrd="0" destOrd="0" parTransId="{ECDA45DF-9885-46FF-BB2F-6C0AF5F6B017}" sibTransId="{3C5ECBD3-EC34-4E89-A3FC-576B97404174}"/>
    <dgm:cxn modelId="{6824EDD8-4653-47AE-BB38-C7DEC8B75F75}" type="presOf" srcId="{13B31B4F-BE53-40CB-B43B-458339EBEA1F}" destId="{84197DA6-4812-4E51-9B37-38D88476FF0A}" srcOrd="0" destOrd="0" presId="urn:microsoft.com/office/officeart/2005/8/layout/default"/>
    <dgm:cxn modelId="{CA8E90F6-B102-4CA7-826A-D2BB8D6583B2}" type="presOf" srcId="{A674F9D0-C372-4D84-BA85-966900ED204E}" destId="{4A04BE7F-83CD-448E-8459-0262D28BD6A0}" srcOrd="0" destOrd="0" presId="urn:microsoft.com/office/officeart/2005/8/layout/default"/>
    <dgm:cxn modelId="{165C79FD-26DF-4713-96B2-1E94172A92D9}" srcId="{18F7A359-61D6-46E0-9704-7154E4D1C211}" destId="{A674F9D0-C372-4D84-BA85-966900ED204E}" srcOrd="2" destOrd="0" parTransId="{B7EEA2FF-5563-467C-99C0-8380DC32FF4A}" sibTransId="{42E8AF83-1F60-42DD-86E6-520C403C786A}"/>
    <dgm:cxn modelId="{0A5E53B3-F19B-4B70-A81C-B48830618719}" type="presParOf" srcId="{DAF3B397-866B-4243-A4BE-F4B6E9FED9E4}" destId="{84197DA6-4812-4E51-9B37-38D88476FF0A}" srcOrd="0" destOrd="0" presId="urn:microsoft.com/office/officeart/2005/8/layout/default"/>
    <dgm:cxn modelId="{306807B1-2646-44CD-95DA-2598BDA75A3E}" type="presParOf" srcId="{DAF3B397-866B-4243-A4BE-F4B6E9FED9E4}" destId="{BD431DCF-6422-4FEC-AAC9-99AEBD33F0DE}" srcOrd="1" destOrd="0" presId="urn:microsoft.com/office/officeart/2005/8/layout/default"/>
    <dgm:cxn modelId="{EBDBA387-41F1-423C-BCAB-1CC09B89849B}" type="presParOf" srcId="{DAF3B397-866B-4243-A4BE-F4B6E9FED9E4}" destId="{A62B2301-0549-4EF9-A9B3-E22D2FE1DF71}" srcOrd="2" destOrd="0" presId="urn:microsoft.com/office/officeart/2005/8/layout/default"/>
    <dgm:cxn modelId="{26DF401B-ACA7-46F5-975A-75466DA0BD66}" type="presParOf" srcId="{DAF3B397-866B-4243-A4BE-F4B6E9FED9E4}" destId="{266CEECE-DCD0-42F6-BF39-66365D77D14C}" srcOrd="3" destOrd="0" presId="urn:microsoft.com/office/officeart/2005/8/layout/default"/>
    <dgm:cxn modelId="{8ACF0F6E-9F7C-4297-8712-617AD9920BE6}" type="presParOf" srcId="{DAF3B397-866B-4243-A4BE-F4B6E9FED9E4}" destId="{4A04BE7F-83CD-448E-8459-0262D28BD6A0}" srcOrd="4" destOrd="0" presId="urn:microsoft.com/office/officeart/2005/8/layout/default"/>
    <dgm:cxn modelId="{CF8AC92C-4EBD-4923-B67C-F30B2EBB1D8B}" type="presParOf" srcId="{DAF3B397-866B-4243-A4BE-F4B6E9FED9E4}" destId="{7867CCBE-EC1A-424E-B698-849335A6E68E}" srcOrd="5" destOrd="0" presId="urn:microsoft.com/office/officeart/2005/8/layout/default"/>
    <dgm:cxn modelId="{354A8D3F-FBC3-405D-9561-7064A706D8A3}" type="presParOf" srcId="{DAF3B397-866B-4243-A4BE-F4B6E9FED9E4}" destId="{165C234B-AD7F-41D6-8F7F-7C689855D42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8F7A359-61D6-46E0-9704-7154E4D1C211}" type="doc">
      <dgm:prSet loTypeId="urn:microsoft.com/office/officeart/2005/8/layout/default" loCatId="list" qsTypeId="urn:microsoft.com/office/officeart/2005/8/quickstyle/3d1" csTypeId="urn:microsoft.com/office/officeart/2005/8/colors/colorful1" phldr="1"/>
      <dgm:spPr/>
      <dgm:t>
        <a:bodyPr wrap="square"/>
        <a:lstStyle/>
        <a:p>
          <a:pPr defTabSz="457200"/>
          <a:endParaRPr lang="en-US" dirty="0"/>
        </a:p>
      </dgm:t>
    </dgm:pt>
    <dgm:pt modelId="{13B31B4F-BE53-40CB-B43B-458339EBEA1F}">
      <dgm:prSet phldrT="[Text]"/>
      <dgm:spPr/>
      <dgm:t>
        <a:bodyPr wrap="square"/>
        <a:lstStyle/>
        <a:p>
          <a:pPr defTabSz="457200"/>
          <a:r>
            <a:rPr lang="en-US" dirty="0"/>
            <a:t>[A] Yale University</a:t>
          </a:r>
        </a:p>
      </dgm:t>
    </dgm:pt>
    <dgm:pt modelId="{ECDA45DF-9885-46FF-BB2F-6C0AF5F6B017}" type="par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3C5ECBD3-EC34-4E89-A3FC-576B97404174}" type="sib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6C7705B9-D2E4-4CA9-A0C1-DC65D1FC8AC4}">
      <dgm:prSet phldrT="[Text]"/>
      <dgm:spPr/>
      <dgm:t>
        <a:bodyPr wrap="square"/>
        <a:lstStyle/>
        <a:p>
          <a:pPr defTabSz="457200"/>
          <a:r>
            <a:rPr lang="en-US" dirty="0"/>
            <a:t>[B] Harvard University</a:t>
          </a:r>
        </a:p>
      </dgm:t>
    </dgm:pt>
    <dgm:pt modelId="{5281A816-1EA2-493B-B26C-C4CA76784526}" type="par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36931C35-24A4-4922-8E25-30C24013D56C}" type="sib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A674F9D0-C372-4D84-BA85-966900ED204E}">
      <dgm:prSet phldrT="[Text]"/>
      <dgm:spPr/>
      <dgm:t>
        <a:bodyPr wrap="square"/>
        <a:lstStyle/>
        <a:p>
          <a:pPr defTabSz="457200"/>
          <a:r>
            <a:rPr lang="en-US" dirty="0"/>
            <a:t>[C] University of Minnesota</a:t>
          </a:r>
        </a:p>
      </dgm:t>
    </dgm:pt>
    <dgm:pt modelId="{B7EEA2FF-5563-467C-99C0-8380DC32FF4A}" type="par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42E8AF83-1F60-42DD-86E6-520C403C786A}" type="sib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62AA461D-3EEE-4C45-9E0C-474B56D1C12B}">
      <dgm:prSet phldrT="[Text]"/>
      <dgm:spPr/>
      <dgm:t>
        <a:bodyPr wrap="square"/>
        <a:lstStyle/>
        <a:p>
          <a:pPr defTabSz="457200"/>
          <a:r>
            <a:rPr lang="en-US" dirty="0"/>
            <a:t>[D] Chadron State College</a:t>
          </a:r>
        </a:p>
      </dgm:t>
    </dgm:pt>
    <dgm:pt modelId="{FCCCD6B3-58E5-4513-8D03-7129D544B9C8}" type="par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CA026D3A-B8FA-430F-8200-304B8936B182}" type="sib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DAF3B397-866B-4243-A4BE-F4B6E9FED9E4}" type="pres">
      <dgm:prSet presAssocID="{18F7A359-61D6-46E0-9704-7154E4D1C211}" presName="diagram" presStyleCnt="0">
        <dgm:presLayoutVars>
          <dgm:dir/>
          <dgm:resizeHandles val="exact"/>
        </dgm:presLayoutVars>
      </dgm:prSet>
      <dgm:spPr/>
    </dgm:pt>
    <dgm:pt modelId="{84197DA6-4812-4E51-9B37-38D88476FF0A}" type="pres">
      <dgm:prSet presAssocID="{13B31B4F-BE53-40CB-B43B-458339EBEA1F}" presName="node" presStyleLbl="node1" presStyleIdx="0" presStyleCnt="4">
        <dgm:presLayoutVars>
          <dgm:bulletEnabled val="1"/>
        </dgm:presLayoutVars>
      </dgm:prSet>
      <dgm:spPr/>
    </dgm:pt>
    <dgm:pt modelId="{BD431DCF-6422-4FEC-AAC9-99AEBD33F0DE}" type="pres">
      <dgm:prSet presAssocID="{3C5ECBD3-EC34-4E89-A3FC-576B97404174}" presName="sibTrans" presStyleCnt="0"/>
      <dgm:spPr/>
    </dgm:pt>
    <dgm:pt modelId="{A62B2301-0549-4EF9-A9B3-E22D2FE1DF71}" type="pres">
      <dgm:prSet presAssocID="{6C7705B9-D2E4-4CA9-A0C1-DC65D1FC8AC4}" presName="node" presStyleLbl="node1" presStyleIdx="1" presStyleCnt="4">
        <dgm:presLayoutVars>
          <dgm:bulletEnabled val="1"/>
        </dgm:presLayoutVars>
      </dgm:prSet>
      <dgm:spPr/>
    </dgm:pt>
    <dgm:pt modelId="{266CEECE-DCD0-42F6-BF39-66365D77D14C}" type="pres">
      <dgm:prSet presAssocID="{36931C35-24A4-4922-8E25-30C24013D56C}" presName="sibTrans" presStyleCnt="0"/>
      <dgm:spPr/>
    </dgm:pt>
    <dgm:pt modelId="{4A04BE7F-83CD-448E-8459-0262D28BD6A0}" type="pres">
      <dgm:prSet presAssocID="{A674F9D0-C372-4D84-BA85-966900ED204E}" presName="node" presStyleLbl="node1" presStyleIdx="2" presStyleCnt="4">
        <dgm:presLayoutVars>
          <dgm:bulletEnabled val="1"/>
        </dgm:presLayoutVars>
      </dgm:prSet>
      <dgm:spPr/>
    </dgm:pt>
    <dgm:pt modelId="{7867CCBE-EC1A-424E-B698-849335A6E68E}" type="pres">
      <dgm:prSet presAssocID="{42E8AF83-1F60-42DD-86E6-520C403C786A}" presName="sibTrans" presStyleCnt="0"/>
      <dgm:spPr/>
    </dgm:pt>
    <dgm:pt modelId="{165C234B-AD7F-41D6-8F7F-7C689855D421}" type="pres">
      <dgm:prSet presAssocID="{62AA461D-3EEE-4C45-9E0C-474B56D1C12B}" presName="node" presStyleLbl="node1" presStyleIdx="3" presStyleCnt="4">
        <dgm:presLayoutVars>
          <dgm:bulletEnabled val="1"/>
        </dgm:presLayoutVars>
      </dgm:prSet>
      <dgm:spPr/>
    </dgm:pt>
  </dgm:ptLst>
  <dgm:cxnLst>
    <dgm:cxn modelId="{7ACBDF14-623D-4847-869E-4A0E4E0AD49D}" type="presOf" srcId="{18F7A359-61D6-46E0-9704-7154E4D1C211}" destId="{DAF3B397-866B-4243-A4BE-F4B6E9FED9E4}" srcOrd="0" destOrd="0" presId="urn:microsoft.com/office/officeart/2005/8/layout/default"/>
    <dgm:cxn modelId="{0206A91A-97BF-4248-A7E4-8A1F8259E995}" type="presOf" srcId="{6C7705B9-D2E4-4CA9-A0C1-DC65D1FC8AC4}" destId="{A62B2301-0549-4EF9-A9B3-E22D2FE1DF71}" srcOrd="0" destOrd="0" presId="urn:microsoft.com/office/officeart/2005/8/layout/default"/>
    <dgm:cxn modelId="{3D4C6C4E-B058-4F0C-9A02-5D41C53AE014}" type="presOf" srcId="{62AA461D-3EEE-4C45-9E0C-474B56D1C12B}" destId="{165C234B-AD7F-41D6-8F7F-7C689855D421}" srcOrd="0" destOrd="0" presId="urn:microsoft.com/office/officeart/2005/8/layout/default"/>
    <dgm:cxn modelId="{8980606F-F850-4E61-9D98-7C2A05FF4E6B}" srcId="{18F7A359-61D6-46E0-9704-7154E4D1C211}" destId="{62AA461D-3EEE-4C45-9E0C-474B56D1C12B}" srcOrd="3" destOrd="0" parTransId="{FCCCD6B3-58E5-4513-8D03-7129D544B9C8}" sibTransId="{CA026D3A-B8FA-430F-8200-304B8936B182}"/>
    <dgm:cxn modelId="{FCE6C685-E84F-4156-85CD-171F9141B9E6}" srcId="{18F7A359-61D6-46E0-9704-7154E4D1C211}" destId="{6C7705B9-D2E4-4CA9-A0C1-DC65D1FC8AC4}" srcOrd="1" destOrd="0" parTransId="{5281A816-1EA2-493B-B26C-C4CA76784526}" sibTransId="{36931C35-24A4-4922-8E25-30C24013D56C}"/>
    <dgm:cxn modelId="{BFF7D0A1-4DC1-4E58-A967-490AD9350F9B}" srcId="{18F7A359-61D6-46E0-9704-7154E4D1C211}" destId="{13B31B4F-BE53-40CB-B43B-458339EBEA1F}" srcOrd="0" destOrd="0" parTransId="{ECDA45DF-9885-46FF-BB2F-6C0AF5F6B017}" sibTransId="{3C5ECBD3-EC34-4E89-A3FC-576B97404174}"/>
    <dgm:cxn modelId="{6824EDD8-4653-47AE-BB38-C7DEC8B75F75}" type="presOf" srcId="{13B31B4F-BE53-40CB-B43B-458339EBEA1F}" destId="{84197DA6-4812-4E51-9B37-38D88476FF0A}" srcOrd="0" destOrd="0" presId="urn:microsoft.com/office/officeart/2005/8/layout/default"/>
    <dgm:cxn modelId="{CA8E90F6-B102-4CA7-826A-D2BB8D6583B2}" type="presOf" srcId="{A674F9D0-C372-4D84-BA85-966900ED204E}" destId="{4A04BE7F-83CD-448E-8459-0262D28BD6A0}" srcOrd="0" destOrd="0" presId="urn:microsoft.com/office/officeart/2005/8/layout/default"/>
    <dgm:cxn modelId="{165C79FD-26DF-4713-96B2-1E94172A92D9}" srcId="{18F7A359-61D6-46E0-9704-7154E4D1C211}" destId="{A674F9D0-C372-4D84-BA85-966900ED204E}" srcOrd="2" destOrd="0" parTransId="{B7EEA2FF-5563-467C-99C0-8380DC32FF4A}" sibTransId="{42E8AF83-1F60-42DD-86E6-520C403C786A}"/>
    <dgm:cxn modelId="{0A5E53B3-F19B-4B70-A81C-B48830618719}" type="presParOf" srcId="{DAF3B397-866B-4243-A4BE-F4B6E9FED9E4}" destId="{84197DA6-4812-4E51-9B37-38D88476FF0A}" srcOrd="0" destOrd="0" presId="urn:microsoft.com/office/officeart/2005/8/layout/default"/>
    <dgm:cxn modelId="{306807B1-2646-44CD-95DA-2598BDA75A3E}" type="presParOf" srcId="{DAF3B397-866B-4243-A4BE-F4B6E9FED9E4}" destId="{BD431DCF-6422-4FEC-AAC9-99AEBD33F0DE}" srcOrd="1" destOrd="0" presId="urn:microsoft.com/office/officeart/2005/8/layout/default"/>
    <dgm:cxn modelId="{EBDBA387-41F1-423C-BCAB-1CC09B89849B}" type="presParOf" srcId="{DAF3B397-866B-4243-A4BE-F4B6E9FED9E4}" destId="{A62B2301-0549-4EF9-A9B3-E22D2FE1DF71}" srcOrd="2" destOrd="0" presId="urn:microsoft.com/office/officeart/2005/8/layout/default"/>
    <dgm:cxn modelId="{26DF401B-ACA7-46F5-975A-75466DA0BD66}" type="presParOf" srcId="{DAF3B397-866B-4243-A4BE-F4B6E9FED9E4}" destId="{266CEECE-DCD0-42F6-BF39-66365D77D14C}" srcOrd="3" destOrd="0" presId="urn:microsoft.com/office/officeart/2005/8/layout/default"/>
    <dgm:cxn modelId="{8ACF0F6E-9F7C-4297-8712-617AD9920BE6}" type="presParOf" srcId="{DAF3B397-866B-4243-A4BE-F4B6E9FED9E4}" destId="{4A04BE7F-83CD-448E-8459-0262D28BD6A0}" srcOrd="4" destOrd="0" presId="urn:microsoft.com/office/officeart/2005/8/layout/default"/>
    <dgm:cxn modelId="{CF8AC92C-4EBD-4923-B67C-F30B2EBB1D8B}" type="presParOf" srcId="{DAF3B397-866B-4243-A4BE-F4B6E9FED9E4}" destId="{7867CCBE-EC1A-424E-B698-849335A6E68E}" srcOrd="5" destOrd="0" presId="urn:microsoft.com/office/officeart/2005/8/layout/default"/>
    <dgm:cxn modelId="{354A8D3F-FBC3-405D-9561-7064A706D8A3}" type="presParOf" srcId="{DAF3B397-866B-4243-A4BE-F4B6E9FED9E4}" destId="{165C234B-AD7F-41D6-8F7F-7C689855D42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F7A359-61D6-46E0-9704-7154E4D1C211}" type="doc">
      <dgm:prSet loTypeId="urn:microsoft.com/office/officeart/2005/8/layout/default" loCatId="list" qsTypeId="urn:microsoft.com/office/officeart/2005/8/quickstyle/3d1" csTypeId="urn:microsoft.com/office/officeart/2005/8/colors/colorful1" phldr="1"/>
      <dgm:spPr/>
      <dgm:t>
        <a:bodyPr wrap="square"/>
        <a:lstStyle/>
        <a:p>
          <a:pPr defTabSz="457200"/>
          <a:endParaRPr lang="en-US" dirty="0"/>
        </a:p>
      </dgm:t>
    </dgm:pt>
    <dgm:pt modelId="{13B31B4F-BE53-40CB-B43B-458339EBEA1F}">
      <dgm:prSet phldrT="[Text]"/>
      <dgm:spPr/>
      <dgm:t>
        <a:bodyPr wrap="square"/>
        <a:lstStyle/>
        <a:p>
          <a:pPr defTabSz="457200"/>
          <a:r>
            <a:rPr lang="en-US" dirty="0"/>
            <a:t>[A] Camping</a:t>
          </a:r>
        </a:p>
      </dgm:t>
    </dgm:pt>
    <dgm:pt modelId="{ECDA45DF-9885-46FF-BB2F-6C0AF5F6B017}" type="par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3C5ECBD3-EC34-4E89-A3FC-576B97404174}" type="sib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6C7705B9-D2E4-4CA9-A0C1-DC65D1FC8AC4}">
      <dgm:prSet phldrT="[Text]"/>
      <dgm:spPr/>
      <dgm:t>
        <a:bodyPr wrap="square"/>
        <a:lstStyle/>
        <a:p>
          <a:pPr defTabSz="457200"/>
          <a:r>
            <a:rPr lang="en-US" dirty="0"/>
            <a:t>[B] Gardening</a:t>
          </a:r>
        </a:p>
      </dgm:t>
    </dgm:pt>
    <dgm:pt modelId="{5281A816-1EA2-493B-B26C-C4CA76784526}" type="par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36931C35-24A4-4922-8E25-30C24013D56C}" type="sib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A674F9D0-C372-4D84-BA85-966900ED204E}">
      <dgm:prSet phldrT="[Text]"/>
      <dgm:spPr/>
      <dgm:t>
        <a:bodyPr wrap="square"/>
        <a:lstStyle/>
        <a:p>
          <a:pPr defTabSz="457200"/>
          <a:r>
            <a:rPr lang="en-US" dirty="0"/>
            <a:t>[C] Hiking</a:t>
          </a:r>
        </a:p>
      </dgm:t>
    </dgm:pt>
    <dgm:pt modelId="{B7EEA2FF-5563-467C-99C0-8380DC32FF4A}" type="par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42E8AF83-1F60-42DD-86E6-520C403C786A}" type="sib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62AA461D-3EEE-4C45-9E0C-474B56D1C12B}">
      <dgm:prSet phldrT="[Text]"/>
      <dgm:spPr/>
      <dgm:t>
        <a:bodyPr wrap="square"/>
        <a:lstStyle/>
        <a:p>
          <a:pPr defTabSz="457200"/>
          <a:r>
            <a:rPr lang="en-US" dirty="0"/>
            <a:t>[D] Fishing</a:t>
          </a:r>
        </a:p>
      </dgm:t>
    </dgm:pt>
    <dgm:pt modelId="{FCCCD6B3-58E5-4513-8D03-7129D544B9C8}" type="par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CA026D3A-B8FA-430F-8200-304B8936B182}" type="sib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DAF3B397-866B-4243-A4BE-F4B6E9FED9E4}" type="pres">
      <dgm:prSet presAssocID="{18F7A359-61D6-46E0-9704-7154E4D1C211}" presName="diagram" presStyleCnt="0">
        <dgm:presLayoutVars>
          <dgm:dir/>
          <dgm:resizeHandles val="exact"/>
        </dgm:presLayoutVars>
      </dgm:prSet>
      <dgm:spPr/>
    </dgm:pt>
    <dgm:pt modelId="{84197DA6-4812-4E51-9B37-38D88476FF0A}" type="pres">
      <dgm:prSet presAssocID="{13B31B4F-BE53-40CB-B43B-458339EBEA1F}" presName="node" presStyleLbl="node1" presStyleIdx="0" presStyleCnt="4">
        <dgm:presLayoutVars>
          <dgm:bulletEnabled val="1"/>
        </dgm:presLayoutVars>
      </dgm:prSet>
      <dgm:spPr/>
    </dgm:pt>
    <dgm:pt modelId="{BD431DCF-6422-4FEC-AAC9-99AEBD33F0DE}" type="pres">
      <dgm:prSet presAssocID="{3C5ECBD3-EC34-4E89-A3FC-576B97404174}" presName="sibTrans" presStyleCnt="0"/>
      <dgm:spPr/>
    </dgm:pt>
    <dgm:pt modelId="{A62B2301-0549-4EF9-A9B3-E22D2FE1DF71}" type="pres">
      <dgm:prSet presAssocID="{6C7705B9-D2E4-4CA9-A0C1-DC65D1FC8AC4}" presName="node" presStyleLbl="node1" presStyleIdx="1" presStyleCnt="4">
        <dgm:presLayoutVars>
          <dgm:bulletEnabled val="1"/>
        </dgm:presLayoutVars>
      </dgm:prSet>
      <dgm:spPr/>
    </dgm:pt>
    <dgm:pt modelId="{266CEECE-DCD0-42F6-BF39-66365D77D14C}" type="pres">
      <dgm:prSet presAssocID="{36931C35-24A4-4922-8E25-30C24013D56C}" presName="sibTrans" presStyleCnt="0"/>
      <dgm:spPr/>
    </dgm:pt>
    <dgm:pt modelId="{4A04BE7F-83CD-448E-8459-0262D28BD6A0}" type="pres">
      <dgm:prSet presAssocID="{A674F9D0-C372-4D84-BA85-966900ED204E}" presName="node" presStyleLbl="node1" presStyleIdx="2" presStyleCnt="4">
        <dgm:presLayoutVars>
          <dgm:bulletEnabled val="1"/>
        </dgm:presLayoutVars>
      </dgm:prSet>
      <dgm:spPr/>
    </dgm:pt>
    <dgm:pt modelId="{7867CCBE-EC1A-424E-B698-849335A6E68E}" type="pres">
      <dgm:prSet presAssocID="{42E8AF83-1F60-42DD-86E6-520C403C786A}" presName="sibTrans" presStyleCnt="0"/>
      <dgm:spPr/>
    </dgm:pt>
    <dgm:pt modelId="{165C234B-AD7F-41D6-8F7F-7C689855D421}" type="pres">
      <dgm:prSet presAssocID="{62AA461D-3EEE-4C45-9E0C-474B56D1C12B}" presName="node" presStyleLbl="node1" presStyleIdx="3" presStyleCnt="4">
        <dgm:presLayoutVars>
          <dgm:bulletEnabled val="1"/>
        </dgm:presLayoutVars>
      </dgm:prSet>
      <dgm:spPr/>
    </dgm:pt>
  </dgm:ptLst>
  <dgm:cxnLst>
    <dgm:cxn modelId="{7ACBDF14-623D-4847-869E-4A0E4E0AD49D}" type="presOf" srcId="{18F7A359-61D6-46E0-9704-7154E4D1C211}" destId="{DAF3B397-866B-4243-A4BE-F4B6E9FED9E4}" srcOrd="0" destOrd="0" presId="urn:microsoft.com/office/officeart/2005/8/layout/default"/>
    <dgm:cxn modelId="{0206A91A-97BF-4248-A7E4-8A1F8259E995}" type="presOf" srcId="{6C7705B9-D2E4-4CA9-A0C1-DC65D1FC8AC4}" destId="{A62B2301-0549-4EF9-A9B3-E22D2FE1DF71}" srcOrd="0" destOrd="0" presId="urn:microsoft.com/office/officeart/2005/8/layout/default"/>
    <dgm:cxn modelId="{3D4C6C4E-B058-4F0C-9A02-5D41C53AE014}" type="presOf" srcId="{62AA461D-3EEE-4C45-9E0C-474B56D1C12B}" destId="{165C234B-AD7F-41D6-8F7F-7C689855D421}" srcOrd="0" destOrd="0" presId="urn:microsoft.com/office/officeart/2005/8/layout/default"/>
    <dgm:cxn modelId="{8980606F-F850-4E61-9D98-7C2A05FF4E6B}" srcId="{18F7A359-61D6-46E0-9704-7154E4D1C211}" destId="{62AA461D-3EEE-4C45-9E0C-474B56D1C12B}" srcOrd="3" destOrd="0" parTransId="{FCCCD6B3-58E5-4513-8D03-7129D544B9C8}" sibTransId="{CA026D3A-B8FA-430F-8200-304B8936B182}"/>
    <dgm:cxn modelId="{FCE6C685-E84F-4156-85CD-171F9141B9E6}" srcId="{18F7A359-61D6-46E0-9704-7154E4D1C211}" destId="{6C7705B9-D2E4-4CA9-A0C1-DC65D1FC8AC4}" srcOrd="1" destOrd="0" parTransId="{5281A816-1EA2-493B-B26C-C4CA76784526}" sibTransId="{36931C35-24A4-4922-8E25-30C24013D56C}"/>
    <dgm:cxn modelId="{BFF7D0A1-4DC1-4E58-A967-490AD9350F9B}" srcId="{18F7A359-61D6-46E0-9704-7154E4D1C211}" destId="{13B31B4F-BE53-40CB-B43B-458339EBEA1F}" srcOrd="0" destOrd="0" parTransId="{ECDA45DF-9885-46FF-BB2F-6C0AF5F6B017}" sibTransId="{3C5ECBD3-EC34-4E89-A3FC-576B97404174}"/>
    <dgm:cxn modelId="{6824EDD8-4653-47AE-BB38-C7DEC8B75F75}" type="presOf" srcId="{13B31B4F-BE53-40CB-B43B-458339EBEA1F}" destId="{84197DA6-4812-4E51-9B37-38D88476FF0A}" srcOrd="0" destOrd="0" presId="urn:microsoft.com/office/officeart/2005/8/layout/default"/>
    <dgm:cxn modelId="{CA8E90F6-B102-4CA7-826A-D2BB8D6583B2}" type="presOf" srcId="{A674F9D0-C372-4D84-BA85-966900ED204E}" destId="{4A04BE7F-83CD-448E-8459-0262D28BD6A0}" srcOrd="0" destOrd="0" presId="urn:microsoft.com/office/officeart/2005/8/layout/default"/>
    <dgm:cxn modelId="{165C79FD-26DF-4713-96B2-1E94172A92D9}" srcId="{18F7A359-61D6-46E0-9704-7154E4D1C211}" destId="{A674F9D0-C372-4D84-BA85-966900ED204E}" srcOrd="2" destOrd="0" parTransId="{B7EEA2FF-5563-467C-99C0-8380DC32FF4A}" sibTransId="{42E8AF83-1F60-42DD-86E6-520C403C786A}"/>
    <dgm:cxn modelId="{0A5E53B3-F19B-4B70-A81C-B48830618719}" type="presParOf" srcId="{DAF3B397-866B-4243-A4BE-F4B6E9FED9E4}" destId="{84197DA6-4812-4E51-9B37-38D88476FF0A}" srcOrd="0" destOrd="0" presId="urn:microsoft.com/office/officeart/2005/8/layout/default"/>
    <dgm:cxn modelId="{306807B1-2646-44CD-95DA-2598BDA75A3E}" type="presParOf" srcId="{DAF3B397-866B-4243-A4BE-F4B6E9FED9E4}" destId="{BD431DCF-6422-4FEC-AAC9-99AEBD33F0DE}" srcOrd="1" destOrd="0" presId="urn:microsoft.com/office/officeart/2005/8/layout/default"/>
    <dgm:cxn modelId="{EBDBA387-41F1-423C-BCAB-1CC09B89849B}" type="presParOf" srcId="{DAF3B397-866B-4243-A4BE-F4B6E9FED9E4}" destId="{A62B2301-0549-4EF9-A9B3-E22D2FE1DF71}" srcOrd="2" destOrd="0" presId="urn:microsoft.com/office/officeart/2005/8/layout/default"/>
    <dgm:cxn modelId="{26DF401B-ACA7-46F5-975A-75466DA0BD66}" type="presParOf" srcId="{DAF3B397-866B-4243-A4BE-F4B6E9FED9E4}" destId="{266CEECE-DCD0-42F6-BF39-66365D77D14C}" srcOrd="3" destOrd="0" presId="urn:microsoft.com/office/officeart/2005/8/layout/default"/>
    <dgm:cxn modelId="{8ACF0F6E-9F7C-4297-8712-617AD9920BE6}" type="presParOf" srcId="{DAF3B397-866B-4243-A4BE-F4B6E9FED9E4}" destId="{4A04BE7F-83CD-448E-8459-0262D28BD6A0}" srcOrd="4" destOrd="0" presId="urn:microsoft.com/office/officeart/2005/8/layout/default"/>
    <dgm:cxn modelId="{CF8AC92C-4EBD-4923-B67C-F30B2EBB1D8B}" type="presParOf" srcId="{DAF3B397-866B-4243-A4BE-F4B6E9FED9E4}" destId="{7867CCBE-EC1A-424E-B698-849335A6E68E}" srcOrd="5" destOrd="0" presId="urn:microsoft.com/office/officeart/2005/8/layout/default"/>
    <dgm:cxn modelId="{354A8D3F-FBC3-405D-9561-7064A706D8A3}" type="presParOf" srcId="{DAF3B397-866B-4243-A4BE-F4B6E9FED9E4}" destId="{165C234B-AD7F-41D6-8F7F-7C689855D42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F7A359-61D6-46E0-9704-7154E4D1C211}" type="doc">
      <dgm:prSet loTypeId="urn:microsoft.com/office/officeart/2005/8/layout/default" loCatId="list" qsTypeId="urn:microsoft.com/office/officeart/2005/8/quickstyle/3d1" csTypeId="urn:microsoft.com/office/officeart/2005/8/colors/colorful1" phldr="1"/>
      <dgm:spPr/>
      <dgm:t>
        <a:bodyPr wrap="square"/>
        <a:lstStyle/>
        <a:p>
          <a:pPr defTabSz="457200"/>
          <a:endParaRPr lang="en-US" dirty="0"/>
        </a:p>
      </dgm:t>
    </dgm:pt>
    <dgm:pt modelId="{13B31B4F-BE53-40CB-B43B-458339EBEA1F}">
      <dgm:prSet phldrT="[Text]"/>
      <dgm:spPr/>
      <dgm:t>
        <a:bodyPr wrap="square"/>
        <a:lstStyle/>
        <a:p>
          <a:pPr defTabSz="457200"/>
          <a:r>
            <a:rPr lang="en-US" dirty="0"/>
            <a:t>[A] Harvard University</a:t>
          </a:r>
        </a:p>
      </dgm:t>
    </dgm:pt>
    <dgm:pt modelId="{ECDA45DF-9885-46FF-BB2F-6C0AF5F6B017}" type="par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3C5ECBD3-EC34-4E89-A3FC-576B97404174}" type="sib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6C7705B9-D2E4-4CA9-A0C1-DC65D1FC8AC4}">
      <dgm:prSet phldrT="[Text]"/>
      <dgm:spPr/>
      <dgm:t>
        <a:bodyPr wrap="square"/>
        <a:lstStyle/>
        <a:p>
          <a:pPr defTabSz="457200"/>
          <a:r>
            <a:rPr lang="en-US" dirty="0"/>
            <a:t>[B] Yale University</a:t>
          </a:r>
        </a:p>
      </dgm:t>
    </dgm:pt>
    <dgm:pt modelId="{5281A816-1EA2-493B-B26C-C4CA76784526}" type="par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36931C35-24A4-4922-8E25-30C24013D56C}" type="sib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A674F9D0-C372-4D84-BA85-966900ED204E}">
      <dgm:prSet phldrT="[Text]"/>
      <dgm:spPr/>
      <dgm:t>
        <a:bodyPr wrap="square"/>
        <a:lstStyle/>
        <a:p>
          <a:pPr defTabSz="457200"/>
          <a:r>
            <a:rPr lang="en-US" dirty="0"/>
            <a:t>[C] Chadron State College</a:t>
          </a:r>
        </a:p>
      </dgm:t>
    </dgm:pt>
    <dgm:pt modelId="{B7EEA2FF-5563-467C-99C0-8380DC32FF4A}" type="par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42E8AF83-1F60-42DD-86E6-520C403C786A}" type="sib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62AA461D-3EEE-4C45-9E0C-474B56D1C12B}">
      <dgm:prSet phldrT="[Text]"/>
      <dgm:spPr/>
      <dgm:t>
        <a:bodyPr wrap="square"/>
        <a:lstStyle/>
        <a:p>
          <a:pPr defTabSz="457200"/>
          <a:r>
            <a:rPr lang="en-US" dirty="0"/>
            <a:t>[D] University of Minnesota</a:t>
          </a:r>
        </a:p>
      </dgm:t>
    </dgm:pt>
    <dgm:pt modelId="{FCCCD6B3-58E5-4513-8D03-7129D544B9C8}" type="par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CA026D3A-B8FA-430F-8200-304B8936B182}" type="sib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DAF3B397-866B-4243-A4BE-F4B6E9FED9E4}" type="pres">
      <dgm:prSet presAssocID="{18F7A359-61D6-46E0-9704-7154E4D1C211}" presName="diagram" presStyleCnt="0">
        <dgm:presLayoutVars>
          <dgm:dir/>
          <dgm:resizeHandles val="exact"/>
        </dgm:presLayoutVars>
      </dgm:prSet>
      <dgm:spPr/>
    </dgm:pt>
    <dgm:pt modelId="{84197DA6-4812-4E51-9B37-38D88476FF0A}" type="pres">
      <dgm:prSet presAssocID="{13B31B4F-BE53-40CB-B43B-458339EBEA1F}" presName="node" presStyleLbl="node1" presStyleIdx="0" presStyleCnt="4">
        <dgm:presLayoutVars>
          <dgm:bulletEnabled val="1"/>
        </dgm:presLayoutVars>
      </dgm:prSet>
      <dgm:spPr/>
    </dgm:pt>
    <dgm:pt modelId="{BD431DCF-6422-4FEC-AAC9-99AEBD33F0DE}" type="pres">
      <dgm:prSet presAssocID="{3C5ECBD3-EC34-4E89-A3FC-576B97404174}" presName="sibTrans" presStyleCnt="0"/>
      <dgm:spPr/>
    </dgm:pt>
    <dgm:pt modelId="{A62B2301-0549-4EF9-A9B3-E22D2FE1DF71}" type="pres">
      <dgm:prSet presAssocID="{6C7705B9-D2E4-4CA9-A0C1-DC65D1FC8AC4}" presName="node" presStyleLbl="node1" presStyleIdx="1" presStyleCnt="4">
        <dgm:presLayoutVars>
          <dgm:bulletEnabled val="1"/>
        </dgm:presLayoutVars>
      </dgm:prSet>
      <dgm:spPr/>
    </dgm:pt>
    <dgm:pt modelId="{266CEECE-DCD0-42F6-BF39-66365D77D14C}" type="pres">
      <dgm:prSet presAssocID="{36931C35-24A4-4922-8E25-30C24013D56C}" presName="sibTrans" presStyleCnt="0"/>
      <dgm:spPr/>
    </dgm:pt>
    <dgm:pt modelId="{4A04BE7F-83CD-448E-8459-0262D28BD6A0}" type="pres">
      <dgm:prSet presAssocID="{A674F9D0-C372-4D84-BA85-966900ED204E}" presName="node" presStyleLbl="node1" presStyleIdx="2" presStyleCnt="4">
        <dgm:presLayoutVars>
          <dgm:bulletEnabled val="1"/>
        </dgm:presLayoutVars>
      </dgm:prSet>
      <dgm:spPr/>
    </dgm:pt>
    <dgm:pt modelId="{7867CCBE-EC1A-424E-B698-849335A6E68E}" type="pres">
      <dgm:prSet presAssocID="{42E8AF83-1F60-42DD-86E6-520C403C786A}" presName="sibTrans" presStyleCnt="0"/>
      <dgm:spPr/>
    </dgm:pt>
    <dgm:pt modelId="{165C234B-AD7F-41D6-8F7F-7C689855D421}" type="pres">
      <dgm:prSet presAssocID="{62AA461D-3EEE-4C45-9E0C-474B56D1C12B}" presName="node" presStyleLbl="node1" presStyleIdx="3" presStyleCnt="4">
        <dgm:presLayoutVars>
          <dgm:bulletEnabled val="1"/>
        </dgm:presLayoutVars>
      </dgm:prSet>
      <dgm:spPr/>
    </dgm:pt>
  </dgm:ptLst>
  <dgm:cxnLst>
    <dgm:cxn modelId="{7ACBDF14-623D-4847-869E-4A0E4E0AD49D}" type="presOf" srcId="{18F7A359-61D6-46E0-9704-7154E4D1C211}" destId="{DAF3B397-866B-4243-A4BE-F4B6E9FED9E4}" srcOrd="0" destOrd="0" presId="urn:microsoft.com/office/officeart/2005/8/layout/default"/>
    <dgm:cxn modelId="{0206A91A-97BF-4248-A7E4-8A1F8259E995}" type="presOf" srcId="{6C7705B9-D2E4-4CA9-A0C1-DC65D1FC8AC4}" destId="{A62B2301-0549-4EF9-A9B3-E22D2FE1DF71}" srcOrd="0" destOrd="0" presId="urn:microsoft.com/office/officeart/2005/8/layout/default"/>
    <dgm:cxn modelId="{3D4C6C4E-B058-4F0C-9A02-5D41C53AE014}" type="presOf" srcId="{62AA461D-3EEE-4C45-9E0C-474B56D1C12B}" destId="{165C234B-AD7F-41D6-8F7F-7C689855D421}" srcOrd="0" destOrd="0" presId="urn:microsoft.com/office/officeart/2005/8/layout/default"/>
    <dgm:cxn modelId="{8980606F-F850-4E61-9D98-7C2A05FF4E6B}" srcId="{18F7A359-61D6-46E0-9704-7154E4D1C211}" destId="{62AA461D-3EEE-4C45-9E0C-474B56D1C12B}" srcOrd="3" destOrd="0" parTransId="{FCCCD6B3-58E5-4513-8D03-7129D544B9C8}" sibTransId="{CA026D3A-B8FA-430F-8200-304B8936B182}"/>
    <dgm:cxn modelId="{FCE6C685-E84F-4156-85CD-171F9141B9E6}" srcId="{18F7A359-61D6-46E0-9704-7154E4D1C211}" destId="{6C7705B9-D2E4-4CA9-A0C1-DC65D1FC8AC4}" srcOrd="1" destOrd="0" parTransId="{5281A816-1EA2-493B-B26C-C4CA76784526}" sibTransId="{36931C35-24A4-4922-8E25-30C24013D56C}"/>
    <dgm:cxn modelId="{BFF7D0A1-4DC1-4E58-A967-490AD9350F9B}" srcId="{18F7A359-61D6-46E0-9704-7154E4D1C211}" destId="{13B31B4F-BE53-40CB-B43B-458339EBEA1F}" srcOrd="0" destOrd="0" parTransId="{ECDA45DF-9885-46FF-BB2F-6C0AF5F6B017}" sibTransId="{3C5ECBD3-EC34-4E89-A3FC-576B97404174}"/>
    <dgm:cxn modelId="{6824EDD8-4653-47AE-BB38-C7DEC8B75F75}" type="presOf" srcId="{13B31B4F-BE53-40CB-B43B-458339EBEA1F}" destId="{84197DA6-4812-4E51-9B37-38D88476FF0A}" srcOrd="0" destOrd="0" presId="urn:microsoft.com/office/officeart/2005/8/layout/default"/>
    <dgm:cxn modelId="{CA8E90F6-B102-4CA7-826A-D2BB8D6583B2}" type="presOf" srcId="{A674F9D0-C372-4D84-BA85-966900ED204E}" destId="{4A04BE7F-83CD-448E-8459-0262D28BD6A0}" srcOrd="0" destOrd="0" presId="urn:microsoft.com/office/officeart/2005/8/layout/default"/>
    <dgm:cxn modelId="{165C79FD-26DF-4713-96B2-1E94172A92D9}" srcId="{18F7A359-61D6-46E0-9704-7154E4D1C211}" destId="{A674F9D0-C372-4D84-BA85-966900ED204E}" srcOrd="2" destOrd="0" parTransId="{B7EEA2FF-5563-467C-99C0-8380DC32FF4A}" sibTransId="{42E8AF83-1F60-42DD-86E6-520C403C786A}"/>
    <dgm:cxn modelId="{0A5E53B3-F19B-4B70-A81C-B48830618719}" type="presParOf" srcId="{DAF3B397-866B-4243-A4BE-F4B6E9FED9E4}" destId="{84197DA6-4812-4E51-9B37-38D88476FF0A}" srcOrd="0" destOrd="0" presId="urn:microsoft.com/office/officeart/2005/8/layout/default"/>
    <dgm:cxn modelId="{306807B1-2646-44CD-95DA-2598BDA75A3E}" type="presParOf" srcId="{DAF3B397-866B-4243-A4BE-F4B6E9FED9E4}" destId="{BD431DCF-6422-4FEC-AAC9-99AEBD33F0DE}" srcOrd="1" destOrd="0" presId="urn:microsoft.com/office/officeart/2005/8/layout/default"/>
    <dgm:cxn modelId="{EBDBA387-41F1-423C-BCAB-1CC09B89849B}" type="presParOf" srcId="{DAF3B397-866B-4243-A4BE-F4B6E9FED9E4}" destId="{A62B2301-0549-4EF9-A9B3-E22D2FE1DF71}" srcOrd="2" destOrd="0" presId="urn:microsoft.com/office/officeart/2005/8/layout/default"/>
    <dgm:cxn modelId="{26DF401B-ACA7-46F5-975A-75466DA0BD66}" type="presParOf" srcId="{DAF3B397-866B-4243-A4BE-F4B6E9FED9E4}" destId="{266CEECE-DCD0-42F6-BF39-66365D77D14C}" srcOrd="3" destOrd="0" presId="urn:microsoft.com/office/officeart/2005/8/layout/default"/>
    <dgm:cxn modelId="{8ACF0F6E-9F7C-4297-8712-617AD9920BE6}" type="presParOf" srcId="{DAF3B397-866B-4243-A4BE-F4B6E9FED9E4}" destId="{4A04BE7F-83CD-448E-8459-0262D28BD6A0}" srcOrd="4" destOrd="0" presId="urn:microsoft.com/office/officeart/2005/8/layout/default"/>
    <dgm:cxn modelId="{CF8AC92C-4EBD-4923-B67C-F30B2EBB1D8B}" type="presParOf" srcId="{DAF3B397-866B-4243-A4BE-F4B6E9FED9E4}" destId="{7867CCBE-EC1A-424E-B698-849335A6E68E}" srcOrd="5" destOrd="0" presId="urn:microsoft.com/office/officeart/2005/8/layout/default"/>
    <dgm:cxn modelId="{354A8D3F-FBC3-405D-9561-7064A706D8A3}" type="presParOf" srcId="{DAF3B397-866B-4243-A4BE-F4B6E9FED9E4}" destId="{165C234B-AD7F-41D6-8F7F-7C689855D42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F7A359-61D6-46E0-9704-7154E4D1C211}" type="doc">
      <dgm:prSet loTypeId="urn:microsoft.com/office/officeart/2005/8/layout/default" loCatId="list" qsTypeId="urn:microsoft.com/office/officeart/2005/8/quickstyle/3d1" csTypeId="urn:microsoft.com/office/officeart/2005/8/colors/colorful1" phldr="1"/>
      <dgm:spPr/>
      <dgm:t>
        <a:bodyPr wrap="square"/>
        <a:lstStyle/>
        <a:p>
          <a:pPr defTabSz="457200"/>
          <a:endParaRPr lang="en-US" dirty="0"/>
        </a:p>
      </dgm:t>
    </dgm:pt>
    <dgm:pt modelId="{13B31B4F-BE53-40CB-B43B-458339EBEA1F}">
      <dgm:prSet phldrT="[Text]"/>
      <dgm:spPr/>
      <dgm:t>
        <a:bodyPr wrap="square"/>
        <a:lstStyle/>
        <a:p>
          <a:pPr defTabSz="457200"/>
          <a:r>
            <a:rPr lang="en-US" dirty="0"/>
            <a:t>[A] Illinois</a:t>
          </a:r>
        </a:p>
      </dgm:t>
    </dgm:pt>
    <dgm:pt modelId="{ECDA45DF-9885-46FF-BB2F-6C0AF5F6B017}" type="par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3C5ECBD3-EC34-4E89-A3FC-576B97404174}" type="sib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6C7705B9-D2E4-4CA9-A0C1-DC65D1FC8AC4}">
      <dgm:prSet phldrT="[Text]"/>
      <dgm:spPr/>
      <dgm:t>
        <a:bodyPr wrap="square"/>
        <a:lstStyle/>
        <a:p>
          <a:pPr defTabSz="457200"/>
          <a:r>
            <a:rPr lang="en-US" dirty="0"/>
            <a:t>[B] Minnesota</a:t>
          </a:r>
        </a:p>
      </dgm:t>
    </dgm:pt>
    <dgm:pt modelId="{5281A816-1EA2-493B-B26C-C4CA76784526}" type="par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36931C35-24A4-4922-8E25-30C24013D56C}" type="sib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A674F9D0-C372-4D84-BA85-966900ED204E}">
      <dgm:prSet phldrT="[Text]"/>
      <dgm:spPr/>
      <dgm:t>
        <a:bodyPr wrap="square"/>
        <a:lstStyle/>
        <a:p>
          <a:pPr defTabSz="457200"/>
          <a:r>
            <a:rPr lang="en-US" dirty="0"/>
            <a:t>[C] Nebraska</a:t>
          </a:r>
        </a:p>
      </dgm:t>
    </dgm:pt>
    <dgm:pt modelId="{B7EEA2FF-5563-467C-99C0-8380DC32FF4A}" type="par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42E8AF83-1F60-42DD-86E6-520C403C786A}" type="sib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62AA461D-3EEE-4C45-9E0C-474B56D1C12B}">
      <dgm:prSet phldrT="[Text]"/>
      <dgm:spPr/>
      <dgm:t>
        <a:bodyPr wrap="square"/>
        <a:lstStyle/>
        <a:p>
          <a:pPr defTabSz="457200"/>
          <a:r>
            <a:rPr lang="en-US" dirty="0"/>
            <a:t>[D] Wisconsin</a:t>
          </a:r>
        </a:p>
      </dgm:t>
    </dgm:pt>
    <dgm:pt modelId="{FCCCD6B3-58E5-4513-8D03-7129D544B9C8}" type="par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CA026D3A-B8FA-430F-8200-304B8936B182}" type="sib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DAF3B397-866B-4243-A4BE-F4B6E9FED9E4}" type="pres">
      <dgm:prSet presAssocID="{18F7A359-61D6-46E0-9704-7154E4D1C211}" presName="diagram" presStyleCnt="0">
        <dgm:presLayoutVars>
          <dgm:dir/>
          <dgm:resizeHandles val="exact"/>
        </dgm:presLayoutVars>
      </dgm:prSet>
      <dgm:spPr/>
    </dgm:pt>
    <dgm:pt modelId="{84197DA6-4812-4E51-9B37-38D88476FF0A}" type="pres">
      <dgm:prSet presAssocID="{13B31B4F-BE53-40CB-B43B-458339EBEA1F}" presName="node" presStyleLbl="node1" presStyleIdx="0" presStyleCnt="4">
        <dgm:presLayoutVars>
          <dgm:bulletEnabled val="1"/>
        </dgm:presLayoutVars>
      </dgm:prSet>
      <dgm:spPr/>
    </dgm:pt>
    <dgm:pt modelId="{BD431DCF-6422-4FEC-AAC9-99AEBD33F0DE}" type="pres">
      <dgm:prSet presAssocID="{3C5ECBD3-EC34-4E89-A3FC-576B97404174}" presName="sibTrans" presStyleCnt="0"/>
      <dgm:spPr/>
    </dgm:pt>
    <dgm:pt modelId="{A62B2301-0549-4EF9-A9B3-E22D2FE1DF71}" type="pres">
      <dgm:prSet presAssocID="{6C7705B9-D2E4-4CA9-A0C1-DC65D1FC8AC4}" presName="node" presStyleLbl="node1" presStyleIdx="1" presStyleCnt="4">
        <dgm:presLayoutVars>
          <dgm:bulletEnabled val="1"/>
        </dgm:presLayoutVars>
      </dgm:prSet>
      <dgm:spPr/>
    </dgm:pt>
    <dgm:pt modelId="{266CEECE-DCD0-42F6-BF39-66365D77D14C}" type="pres">
      <dgm:prSet presAssocID="{36931C35-24A4-4922-8E25-30C24013D56C}" presName="sibTrans" presStyleCnt="0"/>
      <dgm:spPr/>
    </dgm:pt>
    <dgm:pt modelId="{4A04BE7F-83CD-448E-8459-0262D28BD6A0}" type="pres">
      <dgm:prSet presAssocID="{A674F9D0-C372-4D84-BA85-966900ED204E}" presName="node" presStyleLbl="node1" presStyleIdx="2" presStyleCnt="4">
        <dgm:presLayoutVars>
          <dgm:bulletEnabled val="1"/>
        </dgm:presLayoutVars>
      </dgm:prSet>
      <dgm:spPr/>
    </dgm:pt>
    <dgm:pt modelId="{7867CCBE-EC1A-424E-B698-849335A6E68E}" type="pres">
      <dgm:prSet presAssocID="{42E8AF83-1F60-42DD-86E6-520C403C786A}" presName="sibTrans" presStyleCnt="0"/>
      <dgm:spPr/>
    </dgm:pt>
    <dgm:pt modelId="{165C234B-AD7F-41D6-8F7F-7C689855D421}" type="pres">
      <dgm:prSet presAssocID="{62AA461D-3EEE-4C45-9E0C-474B56D1C12B}" presName="node" presStyleLbl="node1" presStyleIdx="3" presStyleCnt="4">
        <dgm:presLayoutVars>
          <dgm:bulletEnabled val="1"/>
        </dgm:presLayoutVars>
      </dgm:prSet>
      <dgm:spPr/>
    </dgm:pt>
  </dgm:ptLst>
  <dgm:cxnLst>
    <dgm:cxn modelId="{7ACBDF14-623D-4847-869E-4A0E4E0AD49D}" type="presOf" srcId="{18F7A359-61D6-46E0-9704-7154E4D1C211}" destId="{DAF3B397-866B-4243-A4BE-F4B6E9FED9E4}" srcOrd="0" destOrd="0" presId="urn:microsoft.com/office/officeart/2005/8/layout/default"/>
    <dgm:cxn modelId="{0206A91A-97BF-4248-A7E4-8A1F8259E995}" type="presOf" srcId="{6C7705B9-D2E4-4CA9-A0C1-DC65D1FC8AC4}" destId="{A62B2301-0549-4EF9-A9B3-E22D2FE1DF71}" srcOrd="0" destOrd="0" presId="urn:microsoft.com/office/officeart/2005/8/layout/default"/>
    <dgm:cxn modelId="{3D4C6C4E-B058-4F0C-9A02-5D41C53AE014}" type="presOf" srcId="{62AA461D-3EEE-4C45-9E0C-474B56D1C12B}" destId="{165C234B-AD7F-41D6-8F7F-7C689855D421}" srcOrd="0" destOrd="0" presId="urn:microsoft.com/office/officeart/2005/8/layout/default"/>
    <dgm:cxn modelId="{8980606F-F850-4E61-9D98-7C2A05FF4E6B}" srcId="{18F7A359-61D6-46E0-9704-7154E4D1C211}" destId="{62AA461D-3EEE-4C45-9E0C-474B56D1C12B}" srcOrd="3" destOrd="0" parTransId="{FCCCD6B3-58E5-4513-8D03-7129D544B9C8}" sibTransId="{CA026D3A-B8FA-430F-8200-304B8936B182}"/>
    <dgm:cxn modelId="{FCE6C685-E84F-4156-85CD-171F9141B9E6}" srcId="{18F7A359-61D6-46E0-9704-7154E4D1C211}" destId="{6C7705B9-D2E4-4CA9-A0C1-DC65D1FC8AC4}" srcOrd="1" destOrd="0" parTransId="{5281A816-1EA2-493B-B26C-C4CA76784526}" sibTransId="{36931C35-24A4-4922-8E25-30C24013D56C}"/>
    <dgm:cxn modelId="{BFF7D0A1-4DC1-4E58-A967-490AD9350F9B}" srcId="{18F7A359-61D6-46E0-9704-7154E4D1C211}" destId="{13B31B4F-BE53-40CB-B43B-458339EBEA1F}" srcOrd="0" destOrd="0" parTransId="{ECDA45DF-9885-46FF-BB2F-6C0AF5F6B017}" sibTransId="{3C5ECBD3-EC34-4E89-A3FC-576B97404174}"/>
    <dgm:cxn modelId="{6824EDD8-4653-47AE-BB38-C7DEC8B75F75}" type="presOf" srcId="{13B31B4F-BE53-40CB-B43B-458339EBEA1F}" destId="{84197DA6-4812-4E51-9B37-38D88476FF0A}" srcOrd="0" destOrd="0" presId="urn:microsoft.com/office/officeart/2005/8/layout/default"/>
    <dgm:cxn modelId="{CA8E90F6-B102-4CA7-826A-D2BB8D6583B2}" type="presOf" srcId="{A674F9D0-C372-4D84-BA85-966900ED204E}" destId="{4A04BE7F-83CD-448E-8459-0262D28BD6A0}" srcOrd="0" destOrd="0" presId="urn:microsoft.com/office/officeart/2005/8/layout/default"/>
    <dgm:cxn modelId="{165C79FD-26DF-4713-96B2-1E94172A92D9}" srcId="{18F7A359-61D6-46E0-9704-7154E4D1C211}" destId="{A674F9D0-C372-4D84-BA85-966900ED204E}" srcOrd="2" destOrd="0" parTransId="{B7EEA2FF-5563-467C-99C0-8380DC32FF4A}" sibTransId="{42E8AF83-1F60-42DD-86E6-520C403C786A}"/>
    <dgm:cxn modelId="{0A5E53B3-F19B-4B70-A81C-B48830618719}" type="presParOf" srcId="{DAF3B397-866B-4243-A4BE-F4B6E9FED9E4}" destId="{84197DA6-4812-4E51-9B37-38D88476FF0A}" srcOrd="0" destOrd="0" presId="urn:microsoft.com/office/officeart/2005/8/layout/default"/>
    <dgm:cxn modelId="{306807B1-2646-44CD-95DA-2598BDA75A3E}" type="presParOf" srcId="{DAF3B397-866B-4243-A4BE-F4B6E9FED9E4}" destId="{BD431DCF-6422-4FEC-AAC9-99AEBD33F0DE}" srcOrd="1" destOrd="0" presId="urn:microsoft.com/office/officeart/2005/8/layout/default"/>
    <dgm:cxn modelId="{EBDBA387-41F1-423C-BCAB-1CC09B89849B}" type="presParOf" srcId="{DAF3B397-866B-4243-A4BE-F4B6E9FED9E4}" destId="{A62B2301-0549-4EF9-A9B3-E22D2FE1DF71}" srcOrd="2" destOrd="0" presId="urn:microsoft.com/office/officeart/2005/8/layout/default"/>
    <dgm:cxn modelId="{26DF401B-ACA7-46F5-975A-75466DA0BD66}" type="presParOf" srcId="{DAF3B397-866B-4243-A4BE-F4B6E9FED9E4}" destId="{266CEECE-DCD0-42F6-BF39-66365D77D14C}" srcOrd="3" destOrd="0" presId="urn:microsoft.com/office/officeart/2005/8/layout/default"/>
    <dgm:cxn modelId="{8ACF0F6E-9F7C-4297-8712-617AD9920BE6}" type="presParOf" srcId="{DAF3B397-866B-4243-A4BE-F4B6E9FED9E4}" destId="{4A04BE7F-83CD-448E-8459-0262D28BD6A0}" srcOrd="4" destOrd="0" presId="urn:microsoft.com/office/officeart/2005/8/layout/default"/>
    <dgm:cxn modelId="{CF8AC92C-4EBD-4923-B67C-F30B2EBB1D8B}" type="presParOf" srcId="{DAF3B397-866B-4243-A4BE-F4B6E9FED9E4}" destId="{7867CCBE-EC1A-424E-B698-849335A6E68E}" srcOrd="5" destOrd="0" presId="urn:microsoft.com/office/officeart/2005/8/layout/default"/>
    <dgm:cxn modelId="{354A8D3F-FBC3-405D-9561-7064A706D8A3}" type="presParOf" srcId="{DAF3B397-866B-4243-A4BE-F4B6E9FED9E4}" destId="{165C234B-AD7F-41D6-8F7F-7C689855D42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F7A359-61D6-46E0-9704-7154E4D1C211}" type="doc">
      <dgm:prSet loTypeId="urn:microsoft.com/office/officeart/2005/8/layout/default" loCatId="list" qsTypeId="urn:microsoft.com/office/officeart/2005/8/quickstyle/3d1" csTypeId="urn:microsoft.com/office/officeart/2005/8/colors/colorful1" phldr="1"/>
      <dgm:spPr/>
      <dgm:t>
        <a:bodyPr wrap="square"/>
        <a:lstStyle/>
        <a:p>
          <a:pPr defTabSz="457200"/>
          <a:endParaRPr lang="en-US" dirty="0"/>
        </a:p>
      </dgm:t>
    </dgm:pt>
    <dgm:pt modelId="{13B31B4F-BE53-40CB-B43B-458339EBEA1F}">
      <dgm:prSet phldrT="[Text]"/>
      <dgm:spPr/>
      <dgm:t>
        <a:bodyPr wrap="square"/>
        <a:lstStyle/>
        <a:p>
          <a:pPr defTabSz="457200"/>
          <a:r>
            <a:rPr lang="en-US" dirty="0"/>
            <a:t>[A] Karen Walz</a:t>
          </a:r>
        </a:p>
      </dgm:t>
    </dgm:pt>
    <dgm:pt modelId="{ECDA45DF-9885-46FF-BB2F-6C0AF5F6B017}" type="par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3C5ECBD3-EC34-4E89-A3FC-576B97404174}" type="sib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6C7705B9-D2E4-4CA9-A0C1-DC65D1FC8AC4}">
      <dgm:prSet phldrT="[Text]"/>
      <dgm:spPr/>
      <dgm:t>
        <a:bodyPr wrap="square"/>
        <a:lstStyle/>
        <a:p>
          <a:pPr defTabSz="457200"/>
          <a:r>
            <a:rPr lang="en-US" dirty="0"/>
            <a:t>[B] Michelle Walz</a:t>
          </a:r>
        </a:p>
      </dgm:t>
    </dgm:pt>
    <dgm:pt modelId="{5281A816-1EA2-493B-B26C-C4CA76784526}" type="par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36931C35-24A4-4922-8E25-30C24013D56C}" type="sib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A674F9D0-C372-4D84-BA85-966900ED204E}">
      <dgm:prSet phldrT="[Text]"/>
      <dgm:spPr/>
      <dgm:t>
        <a:bodyPr wrap="square"/>
        <a:lstStyle/>
        <a:p>
          <a:pPr defTabSz="457200"/>
          <a:r>
            <a:rPr lang="en-US" dirty="0"/>
            <a:t>[C] Melania Walz</a:t>
          </a:r>
        </a:p>
      </dgm:t>
    </dgm:pt>
    <dgm:pt modelId="{B7EEA2FF-5563-467C-99C0-8380DC32FF4A}" type="par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42E8AF83-1F60-42DD-86E6-520C403C786A}" type="sib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62AA461D-3EEE-4C45-9E0C-474B56D1C12B}">
      <dgm:prSet phldrT="[Text]"/>
      <dgm:spPr/>
      <dgm:t>
        <a:bodyPr wrap="square"/>
        <a:lstStyle/>
        <a:p>
          <a:pPr defTabSz="457200"/>
          <a:r>
            <a:rPr lang="en-US" dirty="0"/>
            <a:t>[D] Gwen Walz</a:t>
          </a:r>
        </a:p>
      </dgm:t>
    </dgm:pt>
    <dgm:pt modelId="{FCCCD6B3-58E5-4513-8D03-7129D544B9C8}" type="par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CA026D3A-B8FA-430F-8200-304B8936B182}" type="sib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DAF3B397-866B-4243-A4BE-F4B6E9FED9E4}" type="pres">
      <dgm:prSet presAssocID="{18F7A359-61D6-46E0-9704-7154E4D1C211}" presName="diagram" presStyleCnt="0">
        <dgm:presLayoutVars>
          <dgm:dir/>
          <dgm:resizeHandles val="exact"/>
        </dgm:presLayoutVars>
      </dgm:prSet>
      <dgm:spPr/>
    </dgm:pt>
    <dgm:pt modelId="{84197DA6-4812-4E51-9B37-38D88476FF0A}" type="pres">
      <dgm:prSet presAssocID="{13B31B4F-BE53-40CB-B43B-458339EBEA1F}" presName="node" presStyleLbl="node1" presStyleIdx="0" presStyleCnt="4">
        <dgm:presLayoutVars>
          <dgm:bulletEnabled val="1"/>
        </dgm:presLayoutVars>
      </dgm:prSet>
      <dgm:spPr/>
    </dgm:pt>
    <dgm:pt modelId="{BD431DCF-6422-4FEC-AAC9-99AEBD33F0DE}" type="pres">
      <dgm:prSet presAssocID="{3C5ECBD3-EC34-4E89-A3FC-576B97404174}" presName="sibTrans" presStyleCnt="0"/>
      <dgm:spPr/>
    </dgm:pt>
    <dgm:pt modelId="{A62B2301-0549-4EF9-A9B3-E22D2FE1DF71}" type="pres">
      <dgm:prSet presAssocID="{6C7705B9-D2E4-4CA9-A0C1-DC65D1FC8AC4}" presName="node" presStyleLbl="node1" presStyleIdx="1" presStyleCnt="4">
        <dgm:presLayoutVars>
          <dgm:bulletEnabled val="1"/>
        </dgm:presLayoutVars>
      </dgm:prSet>
      <dgm:spPr/>
    </dgm:pt>
    <dgm:pt modelId="{266CEECE-DCD0-42F6-BF39-66365D77D14C}" type="pres">
      <dgm:prSet presAssocID="{36931C35-24A4-4922-8E25-30C24013D56C}" presName="sibTrans" presStyleCnt="0"/>
      <dgm:spPr/>
    </dgm:pt>
    <dgm:pt modelId="{4A04BE7F-83CD-448E-8459-0262D28BD6A0}" type="pres">
      <dgm:prSet presAssocID="{A674F9D0-C372-4D84-BA85-966900ED204E}" presName="node" presStyleLbl="node1" presStyleIdx="2" presStyleCnt="4">
        <dgm:presLayoutVars>
          <dgm:bulletEnabled val="1"/>
        </dgm:presLayoutVars>
      </dgm:prSet>
      <dgm:spPr/>
    </dgm:pt>
    <dgm:pt modelId="{7867CCBE-EC1A-424E-B698-849335A6E68E}" type="pres">
      <dgm:prSet presAssocID="{42E8AF83-1F60-42DD-86E6-520C403C786A}" presName="sibTrans" presStyleCnt="0"/>
      <dgm:spPr/>
    </dgm:pt>
    <dgm:pt modelId="{165C234B-AD7F-41D6-8F7F-7C689855D421}" type="pres">
      <dgm:prSet presAssocID="{62AA461D-3EEE-4C45-9E0C-474B56D1C12B}" presName="node" presStyleLbl="node1" presStyleIdx="3" presStyleCnt="4">
        <dgm:presLayoutVars>
          <dgm:bulletEnabled val="1"/>
        </dgm:presLayoutVars>
      </dgm:prSet>
      <dgm:spPr/>
    </dgm:pt>
  </dgm:ptLst>
  <dgm:cxnLst>
    <dgm:cxn modelId="{7ACBDF14-623D-4847-869E-4A0E4E0AD49D}" type="presOf" srcId="{18F7A359-61D6-46E0-9704-7154E4D1C211}" destId="{DAF3B397-866B-4243-A4BE-F4B6E9FED9E4}" srcOrd="0" destOrd="0" presId="urn:microsoft.com/office/officeart/2005/8/layout/default"/>
    <dgm:cxn modelId="{0206A91A-97BF-4248-A7E4-8A1F8259E995}" type="presOf" srcId="{6C7705B9-D2E4-4CA9-A0C1-DC65D1FC8AC4}" destId="{A62B2301-0549-4EF9-A9B3-E22D2FE1DF71}" srcOrd="0" destOrd="0" presId="urn:microsoft.com/office/officeart/2005/8/layout/default"/>
    <dgm:cxn modelId="{3D4C6C4E-B058-4F0C-9A02-5D41C53AE014}" type="presOf" srcId="{62AA461D-3EEE-4C45-9E0C-474B56D1C12B}" destId="{165C234B-AD7F-41D6-8F7F-7C689855D421}" srcOrd="0" destOrd="0" presId="urn:microsoft.com/office/officeart/2005/8/layout/default"/>
    <dgm:cxn modelId="{8980606F-F850-4E61-9D98-7C2A05FF4E6B}" srcId="{18F7A359-61D6-46E0-9704-7154E4D1C211}" destId="{62AA461D-3EEE-4C45-9E0C-474B56D1C12B}" srcOrd="3" destOrd="0" parTransId="{FCCCD6B3-58E5-4513-8D03-7129D544B9C8}" sibTransId="{CA026D3A-B8FA-430F-8200-304B8936B182}"/>
    <dgm:cxn modelId="{FCE6C685-E84F-4156-85CD-171F9141B9E6}" srcId="{18F7A359-61D6-46E0-9704-7154E4D1C211}" destId="{6C7705B9-D2E4-4CA9-A0C1-DC65D1FC8AC4}" srcOrd="1" destOrd="0" parTransId="{5281A816-1EA2-493B-B26C-C4CA76784526}" sibTransId="{36931C35-24A4-4922-8E25-30C24013D56C}"/>
    <dgm:cxn modelId="{BFF7D0A1-4DC1-4E58-A967-490AD9350F9B}" srcId="{18F7A359-61D6-46E0-9704-7154E4D1C211}" destId="{13B31B4F-BE53-40CB-B43B-458339EBEA1F}" srcOrd="0" destOrd="0" parTransId="{ECDA45DF-9885-46FF-BB2F-6C0AF5F6B017}" sibTransId="{3C5ECBD3-EC34-4E89-A3FC-576B97404174}"/>
    <dgm:cxn modelId="{6824EDD8-4653-47AE-BB38-C7DEC8B75F75}" type="presOf" srcId="{13B31B4F-BE53-40CB-B43B-458339EBEA1F}" destId="{84197DA6-4812-4E51-9B37-38D88476FF0A}" srcOrd="0" destOrd="0" presId="urn:microsoft.com/office/officeart/2005/8/layout/default"/>
    <dgm:cxn modelId="{CA8E90F6-B102-4CA7-826A-D2BB8D6583B2}" type="presOf" srcId="{A674F9D0-C372-4D84-BA85-966900ED204E}" destId="{4A04BE7F-83CD-448E-8459-0262D28BD6A0}" srcOrd="0" destOrd="0" presId="urn:microsoft.com/office/officeart/2005/8/layout/default"/>
    <dgm:cxn modelId="{165C79FD-26DF-4713-96B2-1E94172A92D9}" srcId="{18F7A359-61D6-46E0-9704-7154E4D1C211}" destId="{A674F9D0-C372-4D84-BA85-966900ED204E}" srcOrd="2" destOrd="0" parTransId="{B7EEA2FF-5563-467C-99C0-8380DC32FF4A}" sibTransId="{42E8AF83-1F60-42DD-86E6-520C403C786A}"/>
    <dgm:cxn modelId="{0A5E53B3-F19B-4B70-A81C-B48830618719}" type="presParOf" srcId="{DAF3B397-866B-4243-A4BE-F4B6E9FED9E4}" destId="{84197DA6-4812-4E51-9B37-38D88476FF0A}" srcOrd="0" destOrd="0" presId="urn:microsoft.com/office/officeart/2005/8/layout/default"/>
    <dgm:cxn modelId="{306807B1-2646-44CD-95DA-2598BDA75A3E}" type="presParOf" srcId="{DAF3B397-866B-4243-A4BE-F4B6E9FED9E4}" destId="{BD431DCF-6422-4FEC-AAC9-99AEBD33F0DE}" srcOrd="1" destOrd="0" presId="urn:microsoft.com/office/officeart/2005/8/layout/default"/>
    <dgm:cxn modelId="{EBDBA387-41F1-423C-BCAB-1CC09B89849B}" type="presParOf" srcId="{DAF3B397-866B-4243-A4BE-F4B6E9FED9E4}" destId="{A62B2301-0549-4EF9-A9B3-E22D2FE1DF71}" srcOrd="2" destOrd="0" presId="urn:microsoft.com/office/officeart/2005/8/layout/default"/>
    <dgm:cxn modelId="{26DF401B-ACA7-46F5-975A-75466DA0BD66}" type="presParOf" srcId="{DAF3B397-866B-4243-A4BE-F4B6E9FED9E4}" destId="{266CEECE-DCD0-42F6-BF39-66365D77D14C}" srcOrd="3" destOrd="0" presId="urn:microsoft.com/office/officeart/2005/8/layout/default"/>
    <dgm:cxn modelId="{8ACF0F6E-9F7C-4297-8712-617AD9920BE6}" type="presParOf" srcId="{DAF3B397-866B-4243-A4BE-F4B6E9FED9E4}" destId="{4A04BE7F-83CD-448E-8459-0262D28BD6A0}" srcOrd="4" destOrd="0" presId="urn:microsoft.com/office/officeart/2005/8/layout/default"/>
    <dgm:cxn modelId="{CF8AC92C-4EBD-4923-B67C-F30B2EBB1D8B}" type="presParOf" srcId="{DAF3B397-866B-4243-A4BE-F4B6E9FED9E4}" destId="{7867CCBE-EC1A-424E-B698-849335A6E68E}" srcOrd="5" destOrd="0" presId="urn:microsoft.com/office/officeart/2005/8/layout/default"/>
    <dgm:cxn modelId="{354A8D3F-FBC3-405D-9561-7064A706D8A3}" type="presParOf" srcId="{DAF3B397-866B-4243-A4BE-F4B6E9FED9E4}" destId="{165C234B-AD7F-41D6-8F7F-7C689855D42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F7A359-61D6-46E0-9704-7154E4D1C211}" type="doc">
      <dgm:prSet loTypeId="urn:microsoft.com/office/officeart/2005/8/layout/default" loCatId="list" qsTypeId="urn:microsoft.com/office/officeart/2005/8/quickstyle/3d1" csTypeId="urn:microsoft.com/office/officeart/2005/8/colors/colorful1" phldr="1"/>
      <dgm:spPr/>
      <dgm:t>
        <a:bodyPr wrap="square"/>
        <a:lstStyle/>
        <a:p>
          <a:pPr defTabSz="457200"/>
          <a:endParaRPr lang="en-US" dirty="0"/>
        </a:p>
      </dgm:t>
    </dgm:pt>
    <dgm:pt modelId="{13B31B4F-BE53-40CB-B43B-458339EBEA1F}">
      <dgm:prSet phldrT="[Text]"/>
      <dgm:spPr/>
      <dgm:t>
        <a:bodyPr wrap="square"/>
        <a:lstStyle/>
        <a:p>
          <a:pPr defTabSz="457200"/>
          <a:r>
            <a:rPr lang="en-US" dirty="0"/>
            <a:t>[A] Lawyer</a:t>
          </a:r>
        </a:p>
      </dgm:t>
    </dgm:pt>
    <dgm:pt modelId="{ECDA45DF-9885-46FF-BB2F-6C0AF5F6B017}" type="par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3C5ECBD3-EC34-4E89-A3FC-576B97404174}" type="sib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6C7705B9-D2E4-4CA9-A0C1-DC65D1FC8AC4}">
      <dgm:prSet phldrT="[Text]"/>
      <dgm:spPr/>
      <dgm:t>
        <a:bodyPr wrap="square"/>
        <a:lstStyle/>
        <a:p>
          <a:pPr defTabSz="457200"/>
          <a:r>
            <a:rPr lang="en-US" dirty="0"/>
            <a:t>[B] Army National Guard</a:t>
          </a:r>
        </a:p>
      </dgm:t>
    </dgm:pt>
    <dgm:pt modelId="{5281A816-1EA2-493B-B26C-C4CA76784526}" type="par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36931C35-24A4-4922-8E25-30C24013D56C}" type="sib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A674F9D0-C372-4D84-BA85-966900ED204E}">
      <dgm:prSet phldrT="[Text]"/>
      <dgm:spPr/>
      <dgm:t>
        <a:bodyPr wrap="square"/>
        <a:lstStyle/>
        <a:p>
          <a:pPr defTabSz="457200"/>
          <a:r>
            <a:rPr lang="en-US" dirty="0"/>
            <a:t>[C] Doctor</a:t>
          </a:r>
        </a:p>
      </dgm:t>
    </dgm:pt>
    <dgm:pt modelId="{B7EEA2FF-5563-467C-99C0-8380DC32FF4A}" type="par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42E8AF83-1F60-42DD-86E6-520C403C786A}" type="sib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62AA461D-3EEE-4C45-9E0C-474B56D1C12B}">
      <dgm:prSet phldrT="[Text]"/>
      <dgm:spPr/>
      <dgm:t>
        <a:bodyPr wrap="square"/>
        <a:lstStyle/>
        <a:p>
          <a:pPr defTabSz="457200"/>
          <a:r>
            <a:rPr lang="en-US" dirty="0"/>
            <a:t>[D] Police officer</a:t>
          </a:r>
        </a:p>
      </dgm:t>
    </dgm:pt>
    <dgm:pt modelId="{FCCCD6B3-58E5-4513-8D03-7129D544B9C8}" type="par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CA026D3A-B8FA-430F-8200-304B8936B182}" type="sib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DAF3B397-866B-4243-A4BE-F4B6E9FED9E4}" type="pres">
      <dgm:prSet presAssocID="{18F7A359-61D6-46E0-9704-7154E4D1C211}" presName="diagram" presStyleCnt="0">
        <dgm:presLayoutVars>
          <dgm:dir/>
          <dgm:resizeHandles val="exact"/>
        </dgm:presLayoutVars>
      </dgm:prSet>
      <dgm:spPr/>
    </dgm:pt>
    <dgm:pt modelId="{84197DA6-4812-4E51-9B37-38D88476FF0A}" type="pres">
      <dgm:prSet presAssocID="{13B31B4F-BE53-40CB-B43B-458339EBEA1F}" presName="node" presStyleLbl="node1" presStyleIdx="0" presStyleCnt="4">
        <dgm:presLayoutVars>
          <dgm:bulletEnabled val="1"/>
        </dgm:presLayoutVars>
      </dgm:prSet>
      <dgm:spPr/>
    </dgm:pt>
    <dgm:pt modelId="{BD431DCF-6422-4FEC-AAC9-99AEBD33F0DE}" type="pres">
      <dgm:prSet presAssocID="{3C5ECBD3-EC34-4E89-A3FC-576B97404174}" presName="sibTrans" presStyleCnt="0"/>
      <dgm:spPr/>
    </dgm:pt>
    <dgm:pt modelId="{A62B2301-0549-4EF9-A9B3-E22D2FE1DF71}" type="pres">
      <dgm:prSet presAssocID="{6C7705B9-D2E4-4CA9-A0C1-DC65D1FC8AC4}" presName="node" presStyleLbl="node1" presStyleIdx="1" presStyleCnt="4">
        <dgm:presLayoutVars>
          <dgm:bulletEnabled val="1"/>
        </dgm:presLayoutVars>
      </dgm:prSet>
      <dgm:spPr/>
    </dgm:pt>
    <dgm:pt modelId="{266CEECE-DCD0-42F6-BF39-66365D77D14C}" type="pres">
      <dgm:prSet presAssocID="{36931C35-24A4-4922-8E25-30C24013D56C}" presName="sibTrans" presStyleCnt="0"/>
      <dgm:spPr/>
    </dgm:pt>
    <dgm:pt modelId="{4A04BE7F-83CD-448E-8459-0262D28BD6A0}" type="pres">
      <dgm:prSet presAssocID="{A674F9D0-C372-4D84-BA85-966900ED204E}" presName="node" presStyleLbl="node1" presStyleIdx="2" presStyleCnt="4">
        <dgm:presLayoutVars>
          <dgm:bulletEnabled val="1"/>
        </dgm:presLayoutVars>
      </dgm:prSet>
      <dgm:spPr/>
    </dgm:pt>
    <dgm:pt modelId="{7867CCBE-EC1A-424E-B698-849335A6E68E}" type="pres">
      <dgm:prSet presAssocID="{42E8AF83-1F60-42DD-86E6-520C403C786A}" presName="sibTrans" presStyleCnt="0"/>
      <dgm:spPr/>
    </dgm:pt>
    <dgm:pt modelId="{165C234B-AD7F-41D6-8F7F-7C689855D421}" type="pres">
      <dgm:prSet presAssocID="{62AA461D-3EEE-4C45-9E0C-474B56D1C12B}" presName="node" presStyleLbl="node1" presStyleIdx="3" presStyleCnt="4">
        <dgm:presLayoutVars>
          <dgm:bulletEnabled val="1"/>
        </dgm:presLayoutVars>
      </dgm:prSet>
      <dgm:spPr/>
    </dgm:pt>
  </dgm:ptLst>
  <dgm:cxnLst>
    <dgm:cxn modelId="{7ACBDF14-623D-4847-869E-4A0E4E0AD49D}" type="presOf" srcId="{18F7A359-61D6-46E0-9704-7154E4D1C211}" destId="{DAF3B397-866B-4243-A4BE-F4B6E9FED9E4}" srcOrd="0" destOrd="0" presId="urn:microsoft.com/office/officeart/2005/8/layout/default"/>
    <dgm:cxn modelId="{0206A91A-97BF-4248-A7E4-8A1F8259E995}" type="presOf" srcId="{6C7705B9-D2E4-4CA9-A0C1-DC65D1FC8AC4}" destId="{A62B2301-0549-4EF9-A9B3-E22D2FE1DF71}" srcOrd="0" destOrd="0" presId="urn:microsoft.com/office/officeart/2005/8/layout/default"/>
    <dgm:cxn modelId="{3D4C6C4E-B058-4F0C-9A02-5D41C53AE014}" type="presOf" srcId="{62AA461D-3EEE-4C45-9E0C-474B56D1C12B}" destId="{165C234B-AD7F-41D6-8F7F-7C689855D421}" srcOrd="0" destOrd="0" presId="urn:microsoft.com/office/officeart/2005/8/layout/default"/>
    <dgm:cxn modelId="{8980606F-F850-4E61-9D98-7C2A05FF4E6B}" srcId="{18F7A359-61D6-46E0-9704-7154E4D1C211}" destId="{62AA461D-3EEE-4C45-9E0C-474B56D1C12B}" srcOrd="3" destOrd="0" parTransId="{FCCCD6B3-58E5-4513-8D03-7129D544B9C8}" sibTransId="{CA026D3A-B8FA-430F-8200-304B8936B182}"/>
    <dgm:cxn modelId="{FCE6C685-E84F-4156-85CD-171F9141B9E6}" srcId="{18F7A359-61D6-46E0-9704-7154E4D1C211}" destId="{6C7705B9-D2E4-4CA9-A0C1-DC65D1FC8AC4}" srcOrd="1" destOrd="0" parTransId="{5281A816-1EA2-493B-B26C-C4CA76784526}" sibTransId="{36931C35-24A4-4922-8E25-30C24013D56C}"/>
    <dgm:cxn modelId="{BFF7D0A1-4DC1-4E58-A967-490AD9350F9B}" srcId="{18F7A359-61D6-46E0-9704-7154E4D1C211}" destId="{13B31B4F-BE53-40CB-B43B-458339EBEA1F}" srcOrd="0" destOrd="0" parTransId="{ECDA45DF-9885-46FF-BB2F-6C0AF5F6B017}" sibTransId="{3C5ECBD3-EC34-4E89-A3FC-576B97404174}"/>
    <dgm:cxn modelId="{6824EDD8-4653-47AE-BB38-C7DEC8B75F75}" type="presOf" srcId="{13B31B4F-BE53-40CB-B43B-458339EBEA1F}" destId="{84197DA6-4812-4E51-9B37-38D88476FF0A}" srcOrd="0" destOrd="0" presId="urn:microsoft.com/office/officeart/2005/8/layout/default"/>
    <dgm:cxn modelId="{CA8E90F6-B102-4CA7-826A-D2BB8D6583B2}" type="presOf" srcId="{A674F9D0-C372-4D84-BA85-966900ED204E}" destId="{4A04BE7F-83CD-448E-8459-0262D28BD6A0}" srcOrd="0" destOrd="0" presId="urn:microsoft.com/office/officeart/2005/8/layout/default"/>
    <dgm:cxn modelId="{165C79FD-26DF-4713-96B2-1E94172A92D9}" srcId="{18F7A359-61D6-46E0-9704-7154E4D1C211}" destId="{A674F9D0-C372-4D84-BA85-966900ED204E}" srcOrd="2" destOrd="0" parTransId="{B7EEA2FF-5563-467C-99C0-8380DC32FF4A}" sibTransId="{42E8AF83-1F60-42DD-86E6-520C403C786A}"/>
    <dgm:cxn modelId="{0A5E53B3-F19B-4B70-A81C-B48830618719}" type="presParOf" srcId="{DAF3B397-866B-4243-A4BE-F4B6E9FED9E4}" destId="{84197DA6-4812-4E51-9B37-38D88476FF0A}" srcOrd="0" destOrd="0" presId="urn:microsoft.com/office/officeart/2005/8/layout/default"/>
    <dgm:cxn modelId="{306807B1-2646-44CD-95DA-2598BDA75A3E}" type="presParOf" srcId="{DAF3B397-866B-4243-A4BE-F4B6E9FED9E4}" destId="{BD431DCF-6422-4FEC-AAC9-99AEBD33F0DE}" srcOrd="1" destOrd="0" presId="urn:microsoft.com/office/officeart/2005/8/layout/default"/>
    <dgm:cxn modelId="{EBDBA387-41F1-423C-BCAB-1CC09B89849B}" type="presParOf" srcId="{DAF3B397-866B-4243-A4BE-F4B6E9FED9E4}" destId="{A62B2301-0549-4EF9-A9B3-E22D2FE1DF71}" srcOrd="2" destOrd="0" presId="urn:microsoft.com/office/officeart/2005/8/layout/default"/>
    <dgm:cxn modelId="{26DF401B-ACA7-46F5-975A-75466DA0BD66}" type="presParOf" srcId="{DAF3B397-866B-4243-A4BE-F4B6E9FED9E4}" destId="{266CEECE-DCD0-42F6-BF39-66365D77D14C}" srcOrd="3" destOrd="0" presId="urn:microsoft.com/office/officeart/2005/8/layout/default"/>
    <dgm:cxn modelId="{8ACF0F6E-9F7C-4297-8712-617AD9920BE6}" type="presParOf" srcId="{DAF3B397-866B-4243-A4BE-F4B6E9FED9E4}" destId="{4A04BE7F-83CD-448E-8459-0262D28BD6A0}" srcOrd="4" destOrd="0" presId="urn:microsoft.com/office/officeart/2005/8/layout/default"/>
    <dgm:cxn modelId="{CF8AC92C-4EBD-4923-B67C-F30B2EBB1D8B}" type="presParOf" srcId="{DAF3B397-866B-4243-A4BE-F4B6E9FED9E4}" destId="{7867CCBE-EC1A-424E-B698-849335A6E68E}" srcOrd="5" destOrd="0" presId="urn:microsoft.com/office/officeart/2005/8/layout/default"/>
    <dgm:cxn modelId="{354A8D3F-FBC3-405D-9561-7064A706D8A3}" type="presParOf" srcId="{DAF3B397-866B-4243-A4BE-F4B6E9FED9E4}" destId="{165C234B-AD7F-41D6-8F7F-7C689855D42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F7A359-61D6-46E0-9704-7154E4D1C211}" type="doc">
      <dgm:prSet loTypeId="urn:microsoft.com/office/officeart/2005/8/layout/default" loCatId="list" qsTypeId="urn:microsoft.com/office/officeart/2005/8/quickstyle/3d1" csTypeId="urn:microsoft.com/office/officeart/2005/8/colors/colorful1" phldr="1"/>
      <dgm:spPr/>
      <dgm:t>
        <a:bodyPr wrap="square"/>
        <a:lstStyle/>
        <a:p>
          <a:pPr defTabSz="457200"/>
          <a:endParaRPr lang="en-US" dirty="0"/>
        </a:p>
      </dgm:t>
    </dgm:pt>
    <dgm:pt modelId="{13B31B4F-BE53-40CB-B43B-458339EBEA1F}">
      <dgm:prSet phldrT="[Text]"/>
      <dgm:spPr/>
      <dgm:t>
        <a:bodyPr wrap="square"/>
        <a:lstStyle/>
        <a:p>
          <a:pPr defTabSz="457200"/>
          <a:r>
            <a:rPr lang="en-US" dirty="0"/>
            <a:t>[A] 2 terms</a:t>
          </a:r>
        </a:p>
      </dgm:t>
    </dgm:pt>
    <dgm:pt modelId="{ECDA45DF-9885-46FF-BB2F-6C0AF5F6B017}" type="par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3C5ECBD3-EC34-4E89-A3FC-576B97404174}" type="sib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6C7705B9-D2E4-4CA9-A0C1-DC65D1FC8AC4}">
      <dgm:prSet phldrT="[Text]"/>
      <dgm:spPr/>
      <dgm:t>
        <a:bodyPr wrap="square"/>
        <a:lstStyle/>
        <a:p>
          <a:pPr defTabSz="457200"/>
          <a:r>
            <a:rPr lang="en-US" dirty="0"/>
            <a:t>[B] 8 terms</a:t>
          </a:r>
        </a:p>
      </dgm:t>
    </dgm:pt>
    <dgm:pt modelId="{5281A816-1EA2-493B-B26C-C4CA76784526}" type="par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36931C35-24A4-4922-8E25-30C24013D56C}" type="sib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A674F9D0-C372-4D84-BA85-966900ED204E}">
      <dgm:prSet phldrT="[Text]"/>
      <dgm:spPr/>
      <dgm:t>
        <a:bodyPr wrap="square"/>
        <a:lstStyle/>
        <a:p>
          <a:pPr defTabSz="457200"/>
          <a:r>
            <a:rPr lang="en-US" dirty="0"/>
            <a:t>[C] 6 terms</a:t>
          </a:r>
        </a:p>
      </dgm:t>
    </dgm:pt>
    <dgm:pt modelId="{B7EEA2FF-5563-467C-99C0-8380DC32FF4A}" type="par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42E8AF83-1F60-42DD-86E6-520C403C786A}" type="sib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62AA461D-3EEE-4C45-9E0C-474B56D1C12B}">
      <dgm:prSet phldrT="[Text]"/>
      <dgm:spPr/>
      <dgm:t>
        <a:bodyPr wrap="square"/>
        <a:lstStyle/>
        <a:p>
          <a:pPr defTabSz="457200"/>
          <a:r>
            <a:rPr lang="en-US" dirty="0"/>
            <a:t>[D] 4 terms</a:t>
          </a:r>
        </a:p>
      </dgm:t>
    </dgm:pt>
    <dgm:pt modelId="{FCCCD6B3-58E5-4513-8D03-7129D544B9C8}" type="par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CA026D3A-B8FA-430F-8200-304B8936B182}" type="sib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DAF3B397-866B-4243-A4BE-F4B6E9FED9E4}" type="pres">
      <dgm:prSet presAssocID="{18F7A359-61D6-46E0-9704-7154E4D1C211}" presName="diagram" presStyleCnt="0">
        <dgm:presLayoutVars>
          <dgm:dir/>
          <dgm:resizeHandles val="exact"/>
        </dgm:presLayoutVars>
      </dgm:prSet>
      <dgm:spPr/>
    </dgm:pt>
    <dgm:pt modelId="{84197DA6-4812-4E51-9B37-38D88476FF0A}" type="pres">
      <dgm:prSet presAssocID="{13B31B4F-BE53-40CB-B43B-458339EBEA1F}" presName="node" presStyleLbl="node1" presStyleIdx="0" presStyleCnt="4">
        <dgm:presLayoutVars>
          <dgm:bulletEnabled val="1"/>
        </dgm:presLayoutVars>
      </dgm:prSet>
      <dgm:spPr/>
    </dgm:pt>
    <dgm:pt modelId="{BD431DCF-6422-4FEC-AAC9-99AEBD33F0DE}" type="pres">
      <dgm:prSet presAssocID="{3C5ECBD3-EC34-4E89-A3FC-576B97404174}" presName="sibTrans" presStyleCnt="0"/>
      <dgm:spPr/>
    </dgm:pt>
    <dgm:pt modelId="{A62B2301-0549-4EF9-A9B3-E22D2FE1DF71}" type="pres">
      <dgm:prSet presAssocID="{6C7705B9-D2E4-4CA9-A0C1-DC65D1FC8AC4}" presName="node" presStyleLbl="node1" presStyleIdx="1" presStyleCnt="4">
        <dgm:presLayoutVars>
          <dgm:bulletEnabled val="1"/>
        </dgm:presLayoutVars>
      </dgm:prSet>
      <dgm:spPr/>
    </dgm:pt>
    <dgm:pt modelId="{266CEECE-DCD0-42F6-BF39-66365D77D14C}" type="pres">
      <dgm:prSet presAssocID="{36931C35-24A4-4922-8E25-30C24013D56C}" presName="sibTrans" presStyleCnt="0"/>
      <dgm:spPr/>
    </dgm:pt>
    <dgm:pt modelId="{4A04BE7F-83CD-448E-8459-0262D28BD6A0}" type="pres">
      <dgm:prSet presAssocID="{A674F9D0-C372-4D84-BA85-966900ED204E}" presName="node" presStyleLbl="node1" presStyleIdx="2" presStyleCnt="4">
        <dgm:presLayoutVars>
          <dgm:bulletEnabled val="1"/>
        </dgm:presLayoutVars>
      </dgm:prSet>
      <dgm:spPr/>
    </dgm:pt>
    <dgm:pt modelId="{7867CCBE-EC1A-424E-B698-849335A6E68E}" type="pres">
      <dgm:prSet presAssocID="{42E8AF83-1F60-42DD-86E6-520C403C786A}" presName="sibTrans" presStyleCnt="0"/>
      <dgm:spPr/>
    </dgm:pt>
    <dgm:pt modelId="{165C234B-AD7F-41D6-8F7F-7C689855D421}" type="pres">
      <dgm:prSet presAssocID="{62AA461D-3EEE-4C45-9E0C-474B56D1C12B}" presName="node" presStyleLbl="node1" presStyleIdx="3" presStyleCnt="4">
        <dgm:presLayoutVars>
          <dgm:bulletEnabled val="1"/>
        </dgm:presLayoutVars>
      </dgm:prSet>
      <dgm:spPr/>
    </dgm:pt>
  </dgm:ptLst>
  <dgm:cxnLst>
    <dgm:cxn modelId="{7ACBDF14-623D-4847-869E-4A0E4E0AD49D}" type="presOf" srcId="{18F7A359-61D6-46E0-9704-7154E4D1C211}" destId="{DAF3B397-866B-4243-A4BE-F4B6E9FED9E4}" srcOrd="0" destOrd="0" presId="urn:microsoft.com/office/officeart/2005/8/layout/default"/>
    <dgm:cxn modelId="{0206A91A-97BF-4248-A7E4-8A1F8259E995}" type="presOf" srcId="{6C7705B9-D2E4-4CA9-A0C1-DC65D1FC8AC4}" destId="{A62B2301-0549-4EF9-A9B3-E22D2FE1DF71}" srcOrd="0" destOrd="0" presId="urn:microsoft.com/office/officeart/2005/8/layout/default"/>
    <dgm:cxn modelId="{3D4C6C4E-B058-4F0C-9A02-5D41C53AE014}" type="presOf" srcId="{62AA461D-3EEE-4C45-9E0C-474B56D1C12B}" destId="{165C234B-AD7F-41D6-8F7F-7C689855D421}" srcOrd="0" destOrd="0" presId="urn:microsoft.com/office/officeart/2005/8/layout/default"/>
    <dgm:cxn modelId="{8980606F-F850-4E61-9D98-7C2A05FF4E6B}" srcId="{18F7A359-61D6-46E0-9704-7154E4D1C211}" destId="{62AA461D-3EEE-4C45-9E0C-474B56D1C12B}" srcOrd="3" destOrd="0" parTransId="{FCCCD6B3-58E5-4513-8D03-7129D544B9C8}" sibTransId="{CA026D3A-B8FA-430F-8200-304B8936B182}"/>
    <dgm:cxn modelId="{FCE6C685-E84F-4156-85CD-171F9141B9E6}" srcId="{18F7A359-61D6-46E0-9704-7154E4D1C211}" destId="{6C7705B9-D2E4-4CA9-A0C1-DC65D1FC8AC4}" srcOrd="1" destOrd="0" parTransId="{5281A816-1EA2-493B-B26C-C4CA76784526}" sibTransId="{36931C35-24A4-4922-8E25-30C24013D56C}"/>
    <dgm:cxn modelId="{BFF7D0A1-4DC1-4E58-A967-490AD9350F9B}" srcId="{18F7A359-61D6-46E0-9704-7154E4D1C211}" destId="{13B31B4F-BE53-40CB-B43B-458339EBEA1F}" srcOrd="0" destOrd="0" parTransId="{ECDA45DF-9885-46FF-BB2F-6C0AF5F6B017}" sibTransId="{3C5ECBD3-EC34-4E89-A3FC-576B97404174}"/>
    <dgm:cxn modelId="{6824EDD8-4653-47AE-BB38-C7DEC8B75F75}" type="presOf" srcId="{13B31B4F-BE53-40CB-B43B-458339EBEA1F}" destId="{84197DA6-4812-4E51-9B37-38D88476FF0A}" srcOrd="0" destOrd="0" presId="urn:microsoft.com/office/officeart/2005/8/layout/default"/>
    <dgm:cxn modelId="{CA8E90F6-B102-4CA7-826A-D2BB8D6583B2}" type="presOf" srcId="{A674F9D0-C372-4D84-BA85-966900ED204E}" destId="{4A04BE7F-83CD-448E-8459-0262D28BD6A0}" srcOrd="0" destOrd="0" presId="urn:microsoft.com/office/officeart/2005/8/layout/default"/>
    <dgm:cxn modelId="{165C79FD-26DF-4713-96B2-1E94172A92D9}" srcId="{18F7A359-61D6-46E0-9704-7154E4D1C211}" destId="{A674F9D0-C372-4D84-BA85-966900ED204E}" srcOrd="2" destOrd="0" parTransId="{B7EEA2FF-5563-467C-99C0-8380DC32FF4A}" sibTransId="{42E8AF83-1F60-42DD-86E6-520C403C786A}"/>
    <dgm:cxn modelId="{0A5E53B3-F19B-4B70-A81C-B48830618719}" type="presParOf" srcId="{DAF3B397-866B-4243-A4BE-F4B6E9FED9E4}" destId="{84197DA6-4812-4E51-9B37-38D88476FF0A}" srcOrd="0" destOrd="0" presId="urn:microsoft.com/office/officeart/2005/8/layout/default"/>
    <dgm:cxn modelId="{306807B1-2646-44CD-95DA-2598BDA75A3E}" type="presParOf" srcId="{DAF3B397-866B-4243-A4BE-F4B6E9FED9E4}" destId="{BD431DCF-6422-4FEC-AAC9-99AEBD33F0DE}" srcOrd="1" destOrd="0" presId="urn:microsoft.com/office/officeart/2005/8/layout/default"/>
    <dgm:cxn modelId="{EBDBA387-41F1-423C-BCAB-1CC09B89849B}" type="presParOf" srcId="{DAF3B397-866B-4243-A4BE-F4B6E9FED9E4}" destId="{A62B2301-0549-4EF9-A9B3-E22D2FE1DF71}" srcOrd="2" destOrd="0" presId="urn:microsoft.com/office/officeart/2005/8/layout/default"/>
    <dgm:cxn modelId="{26DF401B-ACA7-46F5-975A-75466DA0BD66}" type="presParOf" srcId="{DAF3B397-866B-4243-A4BE-F4B6E9FED9E4}" destId="{266CEECE-DCD0-42F6-BF39-66365D77D14C}" srcOrd="3" destOrd="0" presId="urn:microsoft.com/office/officeart/2005/8/layout/default"/>
    <dgm:cxn modelId="{8ACF0F6E-9F7C-4297-8712-617AD9920BE6}" type="presParOf" srcId="{DAF3B397-866B-4243-A4BE-F4B6E9FED9E4}" destId="{4A04BE7F-83CD-448E-8459-0262D28BD6A0}" srcOrd="4" destOrd="0" presId="urn:microsoft.com/office/officeart/2005/8/layout/default"/>
    <dgm:cxn modelId="{CF8AC92C-4EBD-4923-B67C-F30B2EBB1D8B}" type="presParOf" srcId="{DAF3B397-866B-4243-A4BE-F4B6E9FED9E4}" destId="{7867CCBE-EC1A-424E-B698-849335A6E68E}" srcOrd="5" destOrd="0" presId="urn:microsoft.com/office/officeart/2005/8/layout/default"/>
    <dgm:cxn modelId="{354A8D3F-FBC3-405D-9561-7064A706D8A3}" type="presParOf" srcId="{DAF3B397-866B-4243-A4BE-F4B6E9FED9E4}" destId="{165C234B-AD7F-41D6-8F7F-7C689855D42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F7A359-61D6-46E0-9704-7154E4D1C211}" type="doc">
      <dgm:prSet loTypeId="urn:microsoft.com/office/officeart/2005/8/layout/default" loCatId="list" qsTypeId="urn:microsoft.com/office/officeart/2005/8/quickstyle/3d1" csTypeId="urn:microsoft.com/office/officeart/2005/8/colors/colorful1" phldr="1"/>
      <dgm:spPr/>
      <dgm:t>
        <a:bodyPr wrap="square"/>
        <a:lstStyle/>
        <a:p>
          <a:pPr defTabSz="457200"/>
          <a:endParaRPr lang="en-US" dirty="0"/>
        </a:p>
      </dgm:t>
    </dgm:pt>
    <dgm:pt modelId="{13B31B4F-BE53-40CB-B43B-458339EBEA1F}">
      <dgm:prSet phldrT="[Text]"/>
      <dgm:spPr/>
      <dgm:t>
        <a:bodyPr wrap="square"/>
        <a:lstStyle/>
        <a:p>
          <a:pPr defTabSz="457200"/>
          <a:r>
            <a:rPr lang="en-US" dirty="0"/>
            <a:t>[A] 5</a:t>
          </a:r>
        </a:p>
      </dgm:t>
    </dgm:pt>
    <dgm:pt modelId="{ECDA45DF-9885-46FF-BB2F-6C0AF5F6B017}" type="par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3C5ECBD3-EC34-4E89-A3FC-576B97404174}" type="sib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6C7705B9-D2E4-4CA9-A0C1-DC65D1FC8AC4}">
      <dgm:prSet phldrT="[Text]"/>
      <dgm:spPr/>
      <dgm:t>
        <a:bodyPr wrap="square"/>
        <a:lstStyle/>
        <a:p>
          <a:pPr defTabSz="457200"/>
          <a:r>
            <a:rPr lang="en-US" dirty="0"/>
            <a:t>[B] 4</a:t>
          </a:r>
        </a:p>
      </dgm:t>
    </dgm:pt>
    <dgm:pt modelId="{5281A816-1EA2-493B-B26C-C4CA76784526}" type="par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36931C35-24A4-4922-8E25-30C24013D56C}" type="sib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A674F9D0-C372-4D84-BA85-966900ED204E}">
      <dgm:prSet phldrT="[Text]"/>
      <dgm:spPr/>
      <dgm:t>
        <a:bodyPr wrap="square"/>
        <a:lstStyle/>
        <a:p>
          <a:pPr defTabSz="457200"/>
          <a:r>
            <a:rPr lang="en-US" dirty="0"/>
            <a:t>[C] 3</a:t>
          </a:r>
        </a:p>
      </dgm:t>
    </dgm:pt>
    <dgm:pt modelId="{B7EEA2FF-5563-467C-99C0-8380DC32FF4A}" type="par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42E8AF83-1F60-42DD-86E6-520C403C786A}" type="sib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62AA461D-3EEE-4C45-9E0C-474B56D1C12B}">
      <dgm:prSet phldrT="[Text]"/>
      <dgm:spPr/>
      <dgm:t>
        <a:bodyPr wrap="square"/>
        <a:lstStyle/>
        <a:p>
          <a:pPr defTabSz="457200"/>
          <a:r>
            <a:rPr lang="en-US" dirty="0"/>
            <a:t>[D] 2</a:t>
          </a:r>
        </a:p>
      </dgm:t>
    </dgm:pt>
    <dgm:pt modelId="{FCCCD6B3-58E5-4513-8D03-7129D544B9C8}" type="par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CA026D3A-B8FA-430F-8200-304B8936B182}" type="sib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DAF3B397-866B-4243-A4BE-F4B6E9FED9E4}" type="pres">
      <dgm:prSet presAssocID="{18F7A359-61D6-46E0-9704-7154E4D1C211}" presName="diagram" presStyleCnt="0">
        <dgm:presLayoutVars>
          <dgm:dir/>
          <dgm:resizeHandles val="exact"/>
        </dgm:presLayoutVars>
      </dgm:prSet>
      <dgm:spPr/>
    </dgm:pt>
    <dgm:pt modelId="{84197DA6-4812-4E51-9B37-38D88476FF0A}" type="pres">
      <dgm:prSet presAssocID="{13B31B4F-BE53-40CB-B43B-458339EBEA1F}" presName="node" presStyleLbl="node1" presStyleIdx="0" presStyleCnt="4">
        <dgm:presLayoutVars>
          <dgm:bulletEnabled val="1"/>
        </dgm:presLayoutVars>
      </dgm:prSet>
      <dgm:spPr/>
    </dgm:pt>
    <dgm:pt modelId="{BD431DCF-6422-4FEC-AAC9-99AEBD33F0DE}" type="pres">
      <dgm:prSet presAssocID="{3C5ECBD3-EC34-4E89-A3FC-576B97404174}" presName="sibTrans" presStyleCnt="0"/>
      <dgm:spPr/>
    </dgm:pt>
    <dgm:pt modelId="{A62B2301-0549-4EF9-A9B3-E22D2FE1DF71}" type="pres">
      <dgm:prSet presAssocID="{6C7705B9-D2E4-4CA9-A0C1-DC65D1FC8AC4}" presName="node" presStyleLbl="node1" presStyleIdx="1" presStyleCnt="4">
        <dgm:presLayoutVars>
          <dgm:bulletEnabled val="1"/>
        </dgm:presLayoutVars>
      </dgm:prSet>
      <dgm:spPr/>
    </dgm:pt>
    <dgm:pt modelId="{266CEECE-DCD0-42F6-BF39-66365D77D14C}" type="pres">
      <dgm:prSet presAssocID="{36931C35-24A4-4922-8E25-30C24013D56C}" presName="sibTrans" presStyleCnt="0"/>
      <dgm:spPr/>
    </dgm:pt>
    <dgm:pt modelId="{4A04BE7F-83CD-448E-8459-0262D28BD6A0}" type="pres">
      <dgm:prSet presAssocID="{A674F9D0-C372-4D84-BA85-966900ED204E}" presName="node" presStyleLbl="node1" presStyleIdx="2" presStyleCnt="4">
        <dgm:presLayoutVars>
          <dgm:bulletEnabled val="1"/>
        </dgm:presLayoutVars>
      </dgm:prSet>
      <dgm:spPr/>
    </dgm:pt>
    <dgm:pt modelId="{7867CCBE-EC1A-424E-B698-849335A6E68E}" type="pres">
      <dgm:prSet presAssocID="{42E8AF83-1F60-42DD-86E6-520C403C786A}" presName="sibTrans" presStyleCnt="0"/>
      <dgm:spPr/>
    </dgm:pt>
    <dgm:pt modelId="{165C234B-AD7F-41D6-8F7F-7C689855D421}" type="pres">
      <dgm:prSet presAssocID="{62AA461D-3EEE-4C45-9E0C-474B56D1C12B}" presName="node" presStyleLbl="node1" presStyleIdx="3" presStyleCnt="4">
        <dgm:presLayoutVars>
          <dgm:bulletEnabled val="1"/>
        </dgm:presLayoutVars>
      </dgm:prSet>
      <dgm:spPr/>
    </dgm:pt>
  </dgm:ptLst>
  <dgm:cxnLst>
    <dgm:cxn modelId="{7ACBDF14-623D-4847-869E-4A0E4E0AD49D}" type="presOf" srcId="{18F7A359-61D6-46E0-9704-7154E4D1C211}" destId="{DAF3B397-866B-4243-A4BE-F4B6E9FED9E4}" srcOrd="0" destOrd="0" presId="urn:microsoft.com/office/officeart/2005/8/layout/default"/>
    <dgm:cxn modelId="{0206A91A-97BF-4248-A7E4-8A1F8259E995}" type="presOf" srcId="{6C7705B9-D2E4-4CA9-A0C1-DC65D1FC8AC4}" destId="{A62B2301-0549-4EF9-A9B3-E22D2FE1DF71}" srcOrd="0" destOrd="0" presId="urn:microsoft.com/office/officeart/2005/8/layout/default"/>
    <dgm:cxn modelId="{3D4C6C4E-B058-4F0C-9A02-5D41C53AE014}" type="presOf" srcId="{62AA461D-3EEE-4C45-9E0C-474B56D1C12B}" destId="{165C234B-AD7F-41D6-8F7F-7C689855D421}" srcOrd="0" destOrd="0" presId="urn:microsoft.com/office/officeart/2005/8/layout/default"/>
    <dgm:cxn modelId="{8980606F-F850-4E61-9D98-7C2A05FF4E6B}" srcId="{18F7A359-61D6-46E0-9704-7154E4D1C211}" destId="{62AA461D-3EEE-4C45-9E0C-474B56D1C12B}" srcOrd="3" destOrd="0" parTransId="{FCCCD6B3-58E5-4513-8D03-7129D544B9C8}" sibTransId="{CA026D3A-B8FA-430F-8200-304B8936B182}"/>
    <dgm:cxn modelId="{FCE6C685-E84F-4156-85CD-171F9141B9E6}" srcId="{18F7A359-61D6-46E0-9704-7154E4D1C211}" destId="{6C7705B9-D2E4-4CA9-A0C1-DC65D1FC8AC4}" srcOrd="1" destOrd="0" parTransId="{5281A816-1EA2-493B-B26C-C4CA76784526}" sibTransId="{36931C35-24A4-4922-8E25-30C24013D56C}"/>
    <dgm:cxn modelId="{BFF7D0A1-4DC1-4E58-A967-490AD9350F9B}" srcId="{18F7A359-61D6-46E0-9704-7154E4D1C211}" destId="{13B31B4F-BE53-40CB-B43B-458339EBEA1F}" srcOrd="0" destOrd="0" parTransId="{ECDA45DF-9885-46FF-BB2F-6C0AF5F6B017}" sibTransId="{3C5ECBD3-EC34-4E89-A3FC-576B97404174}"/>
    <dgm:cxn modelId="{6824EDD8-4653-47AE-BB38-C7DEC8B75F75}" type="presOf" srcId="{13B31B4F-BE53-40CB-B43B-458339EBEA1F}" destId="{84197DA6-4812-4E51-9B37-38D88476FF0A}" srcOrd="0" destOrd="0" presId="urn:microsoft.com/office/officeart/2005/8/layout/default"/>
    <dgm:cxn modelId="{CA8E90F6-B102-4CA7-826A-D2BB8D6583B2}" type="presOf" srcId="{A674F9D0-C372-4D84-BA85-966900ED204E}" destId="{4A04BE7F-83CD-448E-8459-0262D28BD6A0}" srcOrd="0" destOrd="0" presId="urn:microsoft.com/office/officeart/2005/8/layout/default"/>
    <dgm:cxn modelId="{165C79FD-26DF-4713-96B2-1E94172A92D9}" srcId="{18F7A359-61D6-46E0-9704-7154E4D1C211}" destId="{A674F9D0-C372-4D84-BA85-966900ED204E}" srcOrd="2" destOrd="0" parTransId="{B7EEA2FF-5563-467C-99C0-8380DC32FF4A}" sibTransId="{42E8AF83-1F60-42DD-86E6-520C403C786A}"/>
    <dgm:cxn modelId="{0A5E53B3-F19B-4B70-A81C-B48830618719}" type="presParOf" srcId="{DAF3B397-866B-4243-A4BE-F4B6E9FED9E4}" destId="{84197DA6-4812-4E51-9B37-38D88476FF0A}" srcOrd="0" destOrd="0" presId="urn:microsoft.com/office/officeart/2005/8/layout/default"/>
    <dgm:cxn modelId="{306807B1-2646-44CD-95DA-2598BDA75A3E}" type="presParOf" srcId="{DAF3B397-866B-4243-A4BE-F4B6E9FED9E4}" destId="{BD431DCF-6422-4FEC-AAC9-99AEBD33F0DE}" srcOrd="1" destOrd="0" presId="urn:microsoft.com/office/officeart/2005/8/layout/default"/>
    <dgm:cxn modelId="{EBDBA387-41F1-423C-BCAB-1CC09B89849B}" type="presParOf" srcId="{DAF3B397-866B-4243-A4BE-F4B6E9FED9E4}" destId="{A62B2301-0549-4EF9-A9B3-E22D2FE1DF71}" srcOrd="2" destOrd="0" presId="urn:microsoft.com/office/officeart/2005/8/layout/default"/>
    <dgm:cxn modelId="{26DF401B-ACA7-46F5-975A-75466DA0BD66}" type="presParOf" srcId="{DAF3B397-866B-4243-A4BE-F4B6E9FED9E4}" destId="{266CEECE-DCD0-42F6-BF39-66365D77D14C}" srcOrd="3" destOrd="0" presId="urn:microsoft.com/office/officeart/2005/8/layout/default"/>
    <dgm:cxn modelId="{8ACF0F6E-9F7C-4297-8712-617AD9920BE6}" type="presParOf" srcId="{DAF3B397-866B-4243-A4BE-F4B6E9FED9E4}" destId="{4A04BE7F-83CD-448E-8459-0262D28BD6A0}" srcOrd="4" destOrd="0" presId="urn:microsoft.com/office/officeart/2005/8/layout/default"/>
    <dgm:cxn modelId="{CF8AC92C-4EBD-4923-B67C-F30B2EBB1D8B}" type="presParOf" srcId="{DAF3B397-866B-4243-A4BE-F4B6E9FED9E4}" destId="{7867CCBE-EC1A-424E-B698-849335A6E68E}" srcOrd="5" destOrd="0" presId="urn:microsoft.com/office/officeart/2005/8/layout/default"/>
    <dgm:cxn modelId="{354A8D3F-FBC3-405D-9561-7064A706D8A3}" type="presParOf" srcId="{DAF3B397-866B-4243-A4BE-F4B6E9FED9E4}" destId="{165C234B-AD7F-41D6-8F7F-7C689855D42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F7A359-61D6-46E0-9704-7154E4D1C211}" type="doc">
      <dgm:prSet loTypeId="urn:microsoft.com/office/officeart/2005/8/layout/default" loCatId="list" qsTypeId="urn:microsoft.com/office/officeart/2005/8/quickstyle/3d1" csTypeId="urn:microsoft.com/office/officeart/2005/8/colors/colorful1" phldr="1"/>
      <dgm:spPr/>
      <dgm:t>
        <a:bodyPr wrap="square"/>
        <a:lstStyle/>
        <a:p>
          <a:pPr defTabSz="457200"/>
          <a:endParaRPr lang="en-US" dirty="0"/>
        </a:p>
      </dgm:t>
    </dgm:pt>
    <dgm:pt modelId="{13B31B4F-BE53-40CB-B43B-458339EBEA1F}">
      <dgm:prSet phldrT="[Text]"/>
      <dgm:spPr/>
      <dgm:t>
        <a:bodyPr wrap="square"/>
        <a:lstStyle/>
        <a:p>
          <a:pPr defTabSz="457200"/>
          <a:r>
            <a:rPr lang="en-US" dirty="0"/>
            <a:t>[A] Minneapolis, Minnesota</a:t>
          </a:r>
        </a:p>
      </dgm:t>
    </dgm:pt>
    <dgm:pt modelId="{ECDA45DF-9885-46FF-BB2F-6C0AF5F6B017}" type="par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3C5ECBD3-EC34-4E89-A3FC-576B97404174}" type="sibTrans" cxnId="{BFF7D0A1-4DC1-4E58-A967-490AD9350F9B}">
      <dgm:prSet/>
      <dgm:spPr/>
      <dgm:t>
        <a:bodyPr wrap="square"/>
        <a:lstStyle/>
        <a:p>
          <a:pPr defTabSz="457200"/>
          <a:endParaRPr lang="en-US" dirty="0"/>
        </a:p>
      </dgm:t>
    </dgm:pt>
    <dgm:pt modelId="{6C7705B9-D2E4-4CA9-A0C1-DC65D1FC8AC4}">
      <dgm:prSet phldrT="[Text]"/>
      <dgm:spPr/>
      <dgm:t>
        <a:bodyPr wrap="square"/>
        <a:lstStyle/>
        <a:p>
          <a:pPr defTabSz="457200"/>
          <a:r>
            <a:rPr lang="en-US" dirty="0"/>
            <a:t>[B] Des Moines, Iowa</a:t>
          </a:r>
        </a:p>
      </dgm:t>
    </dgm:pt>
    <dgm:pt modelId="{5281A816-1EA2-493B-B26C-C4CA76784526}" type="par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36931C35-24A4-4922-8E25-30C24013D56C}" type="sibTrans" cxnId="{FCE6C685-E84F-4156-85CD-171F9141B9E6}">
      <dgm:prSet/>
      <dgm:spPr/>
      <dgm:t>
        <a:bodyPr wrap="square"/>
        <a:lstStyle/>
        <a:p>
          <a:pPr defTabSz="457200"/>
          <a:endParaRPr lang="en-US" dirty="0"/>
        </a:p>
      </dgm:t>
    </dgm:pt>
    <dgm:pt modelId="{A674F9D0-C372-4D84-BA85-966900ED204E}">
      <dgm:prSet phldrT="[Text]"/>
      <dgm:spPr/>
      <dgm:t>
        <a:bodyPr wrap="square"/>
        <a:lstStyle/>
        <a:p>
          <a:pPr defTabSz="457200"/>
          <a:r>
            <a:rPr lang="en-US" dirty="0"/>
            <a:t>[C] West Point, Nebraska</a:t>
          </a:r>
        </a:p>
      </dgm:t>
    </dgm:pt>
    <dgm:pt modelId="{B7EEA2FF-5563-467C-99C0-8380DC32FF4A}" type="par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42E8AF83-1F60-42DD-86E6-520C403C786A}" type="sibTrans" cxnId="{165C79FD-26DF-4713-96B2-1E94172A92D9}">
      <dgm:prSet/>
      <dgm:spPr/>
      <dgm:t>
        <a:bodyPr wrap="square"/>
        <a:lstStyle/>
        <a:p>
          <a:pPr defTabSz="457200"/>
          <a:endParaRPr lang="en-US" dirty="0"/>
        </a:p>
      </dgm:t>
    </dgm:pt>
    <dgm:pt modelId="{62AA461D-3EEE-4C45-9E0C-474B56D1C12B}">
      <dgm:prSet phldrT="[Text]"/>
      <dgm:spPr/>
      <dgm:t>
        <a:bodyPr wrap="square"/>
        <a:lstStyle/>
        <a:p>
          <a:pPr defTabSz="457200"/>
          <a:r>
            <a:rPr lang="en-US" dirty="0"/>
            <a:t>[D] Chicago, Illinois</a:t>
          </a:r>
        </a:p>
      </dgm:t>
    </dgm:pt>
    <dgm:pt modelId="{FCCCD6B3-58E5-4513-8D03-7129D544B9C8}" type="par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CA026D3A-B8FA-430F-8200-304B8936B182}" type="sibTrans" cxnId="{8980606F-F850-4E61-9D98-7C2A05FF4E6B}">
      <dgm:prSet/>
      <dgm:spPr/>
      <dgm:t>
        <a:bodyPr wrap="square"/>
        <a:lstStyle/>
        <a:p>
          <a:pPr defTabSz="457200"/>
          <a:endParaRPr lang="en-US" dirty="0"/>
        </a:p>
      </dgm:t>
    </dgm:pt>
    <dgm:pt modelId="{DAF3B397-866B-4243-A4BE-F4B6E9FED9E4}" type="pres">
      <dgm:prSet presAssocID="{18F7A359-61D6-46E0-9704-7154E4D1C211}" presName="diagram" presStyleCnt="0">
        <dgm:presLayoutVars>
          <dgm:dir/>
          <dgm:resizeHandles val="exact"/>
        </dgm:presLayoutVars>
      </dgm:prSet>
      <dgm:spPr/>
    </dgm:pt>
    <dgm:pt modelId="{84197DA6-4812-4E51-9B37-38D88476FF0A}" type="pres">
      <dgm:prSet presAssocID="{13B31B4F-BE53-40CB-B43B-458339EBEA1F}" presName="node" presStyleLbl="node1" presStyleIdx="0" presStyleCnt="4">
        <dgm:presLayoutVars>
          <dgm:bulletEnabled val="1"/>
        </dgm:presLayoutVars>
      </dgm:prSet>
      <dgm:spPr/>
    </dgm:pt>
    <dgm:pt modelId="{BD431DCF-6422-4FEC-AAC9-99AEBD33F0DE}" type="pres">
      <dgm:prSet presAssocID="{3C5ECBD3-EC34-4E89-A3FC-576B97404174}" presName="sibTrans" presStyleCnt="0"/>
      <dgm:spPr/>
    </dgm:pt>
    <dgm:pt modelId="{A62B2301-0549-4EF9-A9B3-E22D2FE1DF71}" type="pres">
      <dgm:prSet presAssocID="{6C7705B9-D2E4-4CA9-A0C1-DC65D1FC8AC4}" presName="node" presStyleLbl="node1" presStyleIdx="1" presStyleCnt="4">
        <dgm:presLayoutVars>
          <dgm:bulletEnabled val="1"/>
        </dgm:presLayoutVars>
      </dgm:prSet>
      <dgm:spPr/>
    </dgm:pt>
    <dgm:pt modelId="{266CEECE-DCD0-42F6-BF39-66365D77D14C}" type="pres">
      <dgm:prSet presAssocID="{36931C35-24A4-4922-8E25-30C24013D56C}" presName="sibTrans" presStyleCnt="0"/>
      <dgm:spPr/>
    </dgm:pt>
    <dgm:pt modelId="{4A04BE7F-83CD-448E-8459-0262D28BD6A0}" type="pres">
      <dgm:prSet presAssocID="{A674F9D0-C372-4D84-BA85-966900ED204E}" presName="node" presStyleLbl="node1" presStyleIdx="2" presStyleCnt="4">
        <dgm:presLayoutVars>
          <dgm:bulletEnabled val="1"/>
        </dgm:presLayoutVars>
      </dgm:prSet>
      <dgm:spPr/>
    </dgm:pt>
    <dgm:pt modelId="{7867CCBE-EC1A-424E-B698-849335A6E68E}" type="pres">
      <dgm:prSet presAssocID="{42E8AF83-1F60-42DD-86E6-520C403C786A}" presName="sibTrans" presStyleCnt="0"/>
      <dgm:spPr/>
    </dgm:pt>
    <dgm:pt modelId="{165C234B-AD7F-41D6-8F7F-7C689855D421}" type="pres">
      <dgm:prSet presAssocID="{62AA461D-3EEE-4C45-9E0C-474B56D1C12B}" presName="node" presStyleLbl="node1" presStyleIdx="3" presStyleCnt="4">
        <dgm:presLayoutVars>
          <dgm:bulletEnabled val="1"/>
        </dgm:presLayoutVars>
      </dgm:prSet>
      <dgm:spPr/>
    </dgm:pt>
  </dgm:ptLst>
  <dgm:cxnLst>
    <dgm:cxn modelId="{7ACBDF14-623D-4847-869E-4A0E4E0AD49D}" type="presOf" srcId="{18F7A359-61D6-46E0-9704-7154E4D1C211}" destId="{DAF3B397-866B-4243-A4BE-F4B6E9FED9E4}" srcOrd="0" destOrd="0" presId="urn:microsoft.com/office/officeart/2005/8/layout/default"/>
    <dgm:cxn modelId="{0206A91A-97BF-4248-A7E4-8A1F8259E995}" type="presOf" srcId="{6C7705B9-D2E4-4CA9-A0C1-DC65D1FC8AC4}" destId="{A62B2301-0549-4EF9-A9B3-E22D2FE1DF71}" srcOrd="0" destOrd="0" presId="urn:microsoft.com/office/officeart/2005/8/layout/default"/>
    <dgm:cxn modelId="{3D4C6C4E-B058-4F0C-9A02-5D41C53AE014}" type="presOf" srcId="{62AA461D-3EEE-4C45-9E0C-474B56D1C12B}" destId="{165C234B-AD7F-41D6-8F7F-7C689855D421}" srcOrd="0" destOrd="0" presId="urn:microsoft.com/office/officeart/2005/8/layout/default"/>
    <dgm:cxn modelId="{8980606F-F850-4E61-9D98-7C2A05FF4E6B}" srcId="{18F7A359-61D6-46E0-9704-7154E4D1C211}" destId="{62AA461D-3EEE-4C45-9E0C-474B56D1C12B}" srcOrd="3" destOrd="0" parTransId="{FCCCD6B3-58E5-4513-8D03-7129D544B9C8}" sibTransId="{CA026D3A-B8FA-430F-8200-304B8936B182}"/>
    <dgm:cxn modelId="{FCE6C685-E84F-4156-85CD-171F9141B9E6}" srcId="{18F7A359-61D6-46E0-9704-7154E4D1C211}" destId="{6C7705B9-D2E4-4CA9-A0C1-DC65D1FC8AC4}" srcOrd="1" destOrd="0" parTransId="{5281A816-1EA2-493B-B26C-C4CA76784526}" sibTransId="{36931C35-24A4-4922-8E25-30C24013D56C}"/>
    <dgm:cxn modelId="{BFF7D0A1-4DC1-4E58-A967-490AD9350F9B}" srcId="{18F7A359-61D6-46E0-9704-7154E4D1C211}" destId="{13B31B4F-BE53-40CB-B43B-458339EBEA1F}" srcOrd="0" destOrd="0" parTransId="{ECDA45DF-9885-46FF-BB2F-6C0AF5F6B017}" sibTransId="{3C5ECBD3-EC34-4E89-A3FC-576B97404174}"/>
    <dgm:cxn modelId="{6824EDD8-4653-47AE-BB38-C7DEC8B75F75}" type="presOf" srcId="{13B31B4F-BE53-40CB-B43B-458339EBEA1F}" destId="{84197DA6-4812-4E51-9B37-38D88476FF0A}" srcOrd="0" destOrd="0" presId="urn:microsoft.com/office/officeart/2005/8/layout/default"/>
    <dgm:cxn modelId="{CA8E90F6-B102-4CA7-826A-D2BB8D6583B2}" type="presOf" srcId="{A674F9D0-C372-4D84-BA85-966900ED204E}" destId="{4A04BE7F-83CD-448E-8459-0262D28BD6A0}" srcOrd="0" destOrd="0" presId="urn:microsoft.com/office/officeart/2005/8/layout/default"/>
    <dgm:cxn modelId="{165C79FD-26DF-4713-96B2-1E94172A92D9}" srcId="{18F7A359-61D6-46E0-9704-7154E4D1C211}" destId="{A674F9D0-C372-4D84-BA85-966900ED204E}" srcOrd="2" destOrd="0" parTransId="{B7EEA2FF-5563-467C-99C0-8380DC32FF4A}" sibTransId="{42E8AF83-1F60-42DD-86E6-520C403C786A}"/>
    <dgm:cxn modelId="{0A5E53B3-F19B-4B70-A81C-B48830618719}" type="presParOf" srcId="{DAF3B397-866B-4243-A4BE-F4B6E9FED9E4}" destId="{84197DA6-4812-4E51-9B37-38D88476FF0A}" srcOrd="0" destOrd="0" presId="urn:microsoft.com/office/officeart/2005/8/layout/default"/>
    <dgm:cxn modelId="{306807B1-2646-44CD-95DA-2598BDA75A3E}" type="presParOf" srcId="{DAF3B397-866B-4243-A4BE-F4B6E9FED9E4}" destId="{BD431DCF-6422-4FEC-AAC9-99AEBD33F0DE}" srcOrd="1" destOrd="0" presId="urn:microsoft.com/office/officeart/2005/8/layout/default"/>
    <dgm:cxn modelId="{EBDBA387-41F1-423C-BCAB-1CC09B89849B}" type="presParOf" srcId="{DAF3B397-866B-4243-A4BE-F4B6E9FED9E4}" destId="{A62B2301-0549-4EF9-A9B3-E22D2FE1DF71}" srcOrd="2" destOrd="0" presId="urn:microsoft.com/office/officeart/2005/8/layout/default"/>
    <dgm:cxn modelId="{26DF401B-ACA7-46F5-975A-75466DA0BD66}" type="presParOf" srcId="{DAF3B397-866B-4243-A4BE-F4B6E9FED9E4}" destId="{266CEECE-DCD0-42F6-BF39-66365D77D14C}" srcOrd="3" destOrd="0" presId="urn:microsoft.com/office/officeart/2005/8/layout/default"/>
    <dgm:cxn modelId="{8ACF0F6E-9F7C-4297-8712-617AD9920BE6}" type="presParOf" srcId="{DAF3B397-866B-4243-A4BE-F4B6E9FED9E4}" destId="{4A04BE7F-83CD-448E-8459-0262D28BD6A0}" srcOrd="4" destOrd="0" presId="urn:microsoft.com/office/officeart/2005/8/layout/default"/>
    <dgm:cxn modelId="{CF8AC92C-4EBD-4923-B67C-F30B2EBB1D8B}" type="presParOf" srcId="{DAF3B397-866B-4243-A4BE-F4B6E9FED9E4}" destId="{7867CCBE-EC1A-424E-B698-849335A6E68E}" srcOrd="5" destOrd="0" presId="urn:microsoft.com/office/officeart/2005/8/layout/default"/>
    <dgm:cxn modelId="{354A8D3F-FBC3-405D-9561-7064A706D8A3}" type="presParOf" srcId="{DAF3B397-866B-4243-A4BE-F4B6E9FED9E4}" destId="{165C234B-AD7F-41D6-8F7F-7C689855D42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97DA6-4812-4E51-9B37-38D88476FF0A}">
      <dsp:nvSpPr>
        <dsp:cNvPr id="0" name=""/>
        <dsp:cNvSpPr/>
      </dsp:nvSpPr>
      <dsp:spPr>
        <a:xfrm>
          <a:off x="1510203" y="530"/>
          <a:ext cx="3496567" cy="20979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[A] Marine Corps</a:t>
          </a:r>
        </a:p>
      </dsp:txBody>
      <dsp:txXfrm>
        <a:off x="1510203" y="530"/>
        <a:ext cx="3496567" cy="2097940"/>
      </dsp:txXfrm>
    </dsp:sp>
    <dsp:sp modelId="{A62B2301-0549-4EF9-A9B3-E22D2FE1DF71}">
      <dsp:nvSpPr>
        <dsp:cNvPr id="0" name=""/>
        <dsp:cNvSpPr/>
      </dsp:nvSpPr>
      <dsp:spPr>
        <a:xfrm>
          <a:off x="5356428" y="530"/>
          <a:ext cx="3496567" cy="20979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[B] Air Force</a:t>
          </a:r>
        </a:p>
      </dsp:txBody>
      <dsp:txXfrm>
        <a:off x="5356428" y="530"/>
        <a:ext cx="3496567" cy="2097940"/>
      </dsp:txXfrm>
    </dsp:sp>
    <dsp:sp modelId="{4A04BE7F-83CD-448E-8459-0262D28BD6A0}">
      <dsp:nvSpPr>
        <dsp:cNvPr id="0" name=""/>
        <dsp:cNvSpPr/>
      </dsp:nvSpPr>
      <dsp:spPr>
        <a:xfrm>
          <a:off x="1510203" y="2448127"/>
          <a:ext cx="3496567" cy="20979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[C] Army National Guard</a:t>
          </a:r>
        </a:p>
      </dsp:txBody>
      <dsp:txXfrm>
        <a:off x="1510203" y="2448127"/>
        <a:ext cx="3496567" cy="2097940"/>
      </dsp:txXfrm>
    </dsp:sp>
    <dsp:sp modelId="{165C234B-AD7F-41D6-8F7F-7C689855D421}">
      <dsp:nvSpPr>
        <dsp:cNvPr id="0" name=""/>
        <dsp:cNvSpPr/>
      </dsp:nvSpPr>
      <dsp:spPr>
        <a:xfrm>
          <a:off x="5356428" y="2448127"/>
          <a:ext cx="3496567" cy="20979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[D] Navy</a:t>
          </a:r>
        </a:p>
      </dsp:txBody>
      <dsp:txXfrm>
        <a:off x="5356428" y="2448127"/>
        <a:ext cx="3496567" cy="20979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97DA6-4812-4E51-9B37-38D88476FF0A}">
      <dsp:nvSpPr>
        <dsp:cNvPr id="0" name=""/>
        <dsp:cNvSpPr/>
      </dsp:nvSpPr>
      <dsp:spPr>
        <a:xfrm>
          <a:off x="1510203" y="530"/>
          <a:ext cx="3496567" cy="20979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[A] Yale University</a:t>
          </a:r>
        </a:p>
      </dsp:txBody>
      <dsp:txXfrm>
        <a:off x="1510203" y="530"/>
        <a:ext cx="3496567" cy="2097940"/>
      </dsp:txXfrm>
    </dsp:sp>
    <dsp:sp modelId="{A62B2301-0549-4EF9-A9B3-E22D2FE1DF71}">
      <dsp:nvSpPr>
        <dsp:cNvPr id="0" name=""/>
        <dsp:cNvSpPr/>
      </dsp:nvSpPr>
      <dsp:spPr>
        <a:xfrm>
          <a:off x="5356428" y="530"/>
          <a:ext cx="3496567" cy="20979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[B] Harvard University</a:t>
          </a:r>
        </a:p>
      </dsp:txBody>
      <dsp:txXfrm>
        <a:off x="5356428" y="530"/>
        <a:ext cx="3496567" cy="2097940"/>
      </dsp:txXfrm>
    </dsp:sp>
    <dsp:sp modelId="{4A04BE7F-83CD-448E-8459-0262D28BD6A0}">
      <dsp:nvSpPr>
        <dsp:cNvPr id="0" name=""/>
        <dsp:cNvSpPr/>
      </dsp:nvSpPr>
      <dsp:spPr>
        <a:xfrm>
          <a:off x="1510203" y="2448127"/>
          <a:ext cx="3496567" cy="20979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[C] University of Minnesota</a:t>
          </a:r>
        </a:p>
      </dsp:txBody>
      <dsp:txXfrm>
        <a:off x="1510203" y="2448127"/>
        <a:ext cx="3496567" cy="2097940"/>
      </dsp:txXfrm>
    </dsp:sp>
    <dsp:sp modelId="{165C234B-AD7F-41D6-8F7F-7C689855D421}">
      <dsp:nvSpPr>
        <dsp:cNvPr id="0" name=""/>
        <dsp:cNvSpPr/>
      </dsp:nvSpPr>
      <dsp:spPr>
        <a:xfrm>
          <a:off x="5356428" y="2448127"/>
          <a:ext cx="3496567" cy="20979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[D] Chadron State College</a:t>
          </a:r>
        </a:p>
      </dsp:txBody>
      <dsp:txXfrm>
        <a:off x="5356428" y="2448127"/>
        <a:ext cx="3496567" cy="2097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97DA6-4812-4E51-9B37-38D88476FF0A}">
      <dsp:nvSpPr>
        <dsp:cNvPr id="0" name=""/>
        <dsp:cNvSpPr/>
      </dsp:nvSpPr>
      <dsp:spPr>
        <a:xfrm>
          <a:off x="1510203" y="530"/>
          <a:ext cx="3496567" cy="20979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[A] Camping</a:t>
          </a:r>
        </a:p>
      </dsp:txBody>
      <dsp:txXfrm>
        <a:off x="1510203" y="530"/>
        <a:ext cx="3496567" cy="2097940"/>
      </dsp:txXfrm>
    </dsp:sp>
    <dsp:sp modelId="{A62B2301-0549-4EF9-A9B3-E22D2FE1DF71}">
      <dsp:nvSpPr>
        <dsp:cNvPr id="0" name=""/>
        <dsp:cNvSpPr/>
      </dsp:nvSpPr>
      <dsp:spPr>
        <a:xfrm>
          <a:off x="5356428" y="530"/>
          <a:ext cx="3496567" cy="20979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[B] Gardening</a:t>
          </a:r>
        </a:p>
      </dsp:txBody>
      <dsp:txXfrm>
        <a:off x="5356428" y="530"/>
        <a:ext cx="3496567" cy="2097940"/>
      </dsp:txXfrm>
    </dsp:sp>
    <dsp:sp modelId="{4A04BE7F-83CD-448E-8459-0262D28BD6A0}">
      <dsp:nvSpPr>
        <dsp:cNvPr id="0" name=""/>
        <dsp:cNvSpPr/>
      </dsp:nvSpPr>
      <dsp:spPr>
        <a:xfrm>
          <a:off x="1510203" y="2448127"/>
          <a:ext cx="3496567" cy="20979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[C] Hiking</a:t>
          </a:r>
        </a:p>
      </dsp:txBody>
      <dsp:txXfrm>
        <a:off x="1510203" y="2448127"/>
        <a:ext cx="3496567" cy="2097940"/>
      </dsp:txXfrm>
    </dsp:sp>
    <dsp:sp modelId="{165C234B-AD7F-41D6-8F7F-7C689855D421}">
      <dsp:nvSpPr>
        <dsp:cNvPr id="0" name=""/>
        <dsp:cNvSpPr/>
      </dsp:nvSpPr>
      <dsp:spPr>
        <a:xfrm>
          <a:off x="5356428" y="2448127"/>
          <a:ext cx="3496567" cy="20979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[D] Fishing</a:t>
          </a:r>
        </a:p>
      </dsp:txBody>
      <dsp:txXfrm>
        <a:off x="5356428" y="2448127"/>
        <a:ext cx="3496567" cy="20979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97DA6-4812-4E51-9B37-38D88476FF0A}">
      <dsp:nvSpPr>
        <dsp:cNvPr id="0" name=""/>
        <dsp:cNvSpPr/>
      </dsp:nvSpPr>
      <dsp:spPr>
        <a:xfrm>
          <a:off x="1510203" y="530"/>
          <a:ext cx="3496567" cy="20979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[A] Harvard University</a:t>
          </a:r>
        </a:p>
      </dsp:txBody>
      <dsp:txXfrm>
        <a:off x="1510203" y="530"/>
        <a:ext cx="3496567" cy="2097940"/>
      </dsp:txXfrm>
    </dsp:sp>
    <dsp:sp modelId="{A62B2301-0549-4EF9-A9B3-E22D2FE1DF71}">
      <dsp:nvSpPr>
        <dsp:cNvPr id="0" name=""/>
        <dsp:cNvSpPr/>
      </dsp:nvSpPr>
      <dsp:spPr>
        <a:xfrm>
          <a:off x="5356428" y="530"/>
          <a:ext cx="3496567" cy="20979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[B] Yale University</a:t>
          </a:r>
        </a:p>
      </dsp:txBody>
      <dsp:txXfrm>
        <a:off x="5356428" y="530"/>
        <a:ext cx="3496567" cy="2097940"/>
      </dsp:txXfrm>
    </dsp:sp>
    <dsp:sp modelId="{4A04BE7F-83CD-448E-8459-0262D28BD6A0}">
      <dsp:nvSpPr>
        <dsp:cNvPr id="0" name=""/>
        <dsp:cNvSpPr/>
      </dsp:nvSpPr>
      <dsp:spPr>
        <a:xfrm>
          <a:off x="1510203" y="2448127"/>
          <a:ext cx="3496567" cy="20979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[C] Chadron State College</a:t>
          </a:r>
        </a:p>
      </dsp:txBody>
      <dsp:txXfrm>
        <a:off x="1510203" y="2448127"/>
        <a:ext cx="3496567" cy="2097940"/>
      </dsp:txXfrm>
    </dsp:sp>
    <dsp:sp modelId="{165C234B-AD7F-41D6-8F7F-7C689855D421}">
      <dsp:nvSpPr>
        <dsp:cNvPr id="0" name=""/>
        <dsp:cNvSpPr/>
      </dsp:nvSpPr>
      <dsp:spPr>
        <a:xfrm>
          <a:off x="5356428" y="2448127"/>
          <a:ext cx="3496567" cy="20979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[D] University of Minnesota</a:t>
          </a:r>
        </a:p>
      </dsp:txBody>
      <dsp:txXfrm>
        <a:off x="5356428" y="2448127"/>
        <a:ext cx="3496567" cy="20979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97DA6-4812-4E51-9B37-38D88476FF0A}">
      <dsp:nvSpPr>
        <dsp:cNvPr id="0" name=""/>
        <dsp:cNvSpPr/>
      </dsp:nvSpPr>
      <dsp:spPr>
        <a:xfrm>
          <a:off x="1510203" y="530"/>
          <a:ext cx="3496567" cy="20979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[A] Illinois</a:t>
          </a:r>
        </a:p>
      </dsp:txBody>
      <dsp:txXfrm>
        <a:off x="1510203" y="530"/>
        <a:ext cx="3496567" cy="2097940"/>
      </dsp:txXfrm>
    </dsp:sp>
    <dsp:sp modelId="{A62B2301-0549-4EF9-A9B3-E22D2FE1DF71}">
      <dsp:nvSpPr>
        <dsp:cNvPr id="0" name=""/>
        <dsp:cNvSpPr/>
      </dsp:nvSpPr>
      <dsp:spPr>
        <a:xfrm>
          <a:off x="5356428" y="530"/>
          <a:ext cx="3496567" cy="20979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[B] Minnesota</a:t>
          </a:r>
        </a:p>
      </dsp:txBody>
      <dsp:txXfrm>
        <a:off x="5356428" y="530"/>
        <a:ext cx="3496567" cy="2097940"/>
      </dsp:txXfrm>
    </dsp:sp>
    <dsp:sp modelId="{4A04BE7F-83CD-448E-8459-0262D28BD6A0}">
      <dsp:nvSpPr>
        <dsp:cNvPr id="0" name=""/>
        <dsp:cNvSpPr/>
      </dsp:nvSpPr>
      <dsp:spPr>
        <a:xfrm>
          <a:off x="1510203" y="2448127"/>
          <a:ext cx="3496567" cy="20979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[C] Nebraska</a:t>
          </a:r>
        </a:p>
      </dsp:txBody>
      <dsp:txXfrm>
        <a:off x="1510203" y="2448127"/>
        <a:ext cx="3496567" cy="2097940"/>
      </dsp:txXfrm>
    </dsp:sp>
    <dsp:sp modelId="{165C234B-AD7F-41D6-8F7F-7C689855D421}">
      <dsp:nvSpPr>
        <dsp:cNvPr id="0" name=""/>
        <dsp:cNvSpPr/>
      </dsp:nvSpPr>
      <dsp:spPr>
        <a:xfrm>
          <a:off x="5356428" y="2448127"/>
          <a:ext cx="3496567" cy="20979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[D] Wisconsin</a:t>
          </a:r>
        </a:p>
      </dsp:txBody>
      <dsp:txXfrm>
        <a:off x="5356428" y="2448127"/>
        <a:ext cx="3496567" cy="20979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97DA6-4812-4E51-9B37-38D88476FF0A}">
      <dsp:nvSpPr>
        <dsp:cNvPr id="0" name=""/>
        <dsp:cNvSpPr/>
      </dsp:nvSpPr>
      <dsp:spPr>
        <a:xfrm>
          <a:off x="1510203" y="530"/>
          <a:ext cx="3496567" cy="20979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[A] Karen Walz</a:t>
          </a:r>
        </a:p>
      </dsp:txBody>
      <dsp:txXfrm>
        <a:off x="1510203" y="530"/>
        <a:ext cx="3496567" cy="2097940"/>
      </dsp:txXfrm>
    </dsp:sp>
    <dsp:sp modelId="{A62B2301-0549-4EF9-A9B3-E22D2FE1DF71}">
      <dsp:nvSpPr>
        <dsp:cNvPr id="0" name=""/>
        <dsp:cNvSpPr/>
      </dsp:nvSpPr>
      <dsp:spPr>
        <a:xfrm>
          <a:off x="5356428" y="530"/>
          <a:ext cx="3496567" cy="20979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[B] Michelle Walz</a:t>
          </a:r>
        </a:p>
      </dsp:txBody>
      <dsp:txXfrm>
        <a:off x="5356428" y="530"/>
        <a:ext cx="3496567" cy="2097940"/>
      </dsp:txXfrm>
    </dsp:sp>
    <dsp:sp modelId="{4A04BE7F-83CD-448E-8459-0262D28BD6A0}">
      <dsp:nvSpPr>
        <dsp:cNvPr id="0" name=""/>
        <dsp:cNvSpPr/>
      </dsp:nvSpPr>
      <dsp:spPr>
        <a:xfrm>
          <a:off x="1510203" y="2448127"/>
          <a:ext cx="3496567" cy="20979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[C] Melania Walz</a:t>
          </a:r>
        </a:p>
      </dsp:txBody>
      <dsp:txXfrm>
        <a:off x="1510203" y="2448127"/>
        <a:ext cx="3496567" cy="2097940"/>
      </dsp:txXfrm>
    </dsp:sp>
    <dsp:sp modelId="{165C234B-AD7F-41D6-8F7F-7C689855D421}">
      <dsp:nvSpPr>
        <dsp:cNvPr id="0" name=""/>
        <dsp:cNvSpPr/>
      </dsp:nvSpPr>
      <dsp:spPr>
        <a:xfrm>
          <a:off x="5356428" y="2448127"/>
          <a:ext cx="3496567" cy="20979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[D] Gwen Walz</a:t>
          </a:r>
        </a:p>
      </dsp:txBody>
      <dsp:txXfrm>
        <a:off x="5356428" y="2448127"/>
        <a:ext cx="3496567" cy="20979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97DA6-4812-4E51-9B37-38D88476FF0A}">
      <dsp:nvSpPr>
        <dsp:cNvPr id="0" name=""/>
        <dsp:cNvSpPr/>
      </dsp:nvSpPr>
      <dsp:spPr>
        <a:xfrm>
          <a:off x="1510203" y="530"/>
          <a:ext cx="3496567" cy="20979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[A] Lawyer</a:t>
          </a:r>
        </a:p>
      </dsp:txBody>
      <dsp:txXfrm>
        <a:off x="1510203" y="530"/>
        <a:ext cx="3496567" cy="2097940"/>
      </dsp:txXfrm>
    </dsp:sp>
    <dsp:sp modelId="{A62B2301-0549-4EF9-A9B3-E22D2FE1DF71}">
      <dsp:nvSpPr>
        <dsp:cNvPr id="0" name=""/>
        <dsp:cNvSpPr/>
      </dsp:nvSpPr>
      <dsp:spPr>
        <a:xfrm>
          <a:off x="5356428" y="530"/>
          <a:ext cx="3496567" cy="20979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[B] Army National Guard</a:t>
          </a:r>
        </a:p>
      </dsp:txBody>
      <dsp:txXfrm>
        <a:off x="5356428" y="530"/>
        <a:ext cx="3496567" cy="2097940"/>
      </dsp:txXfrm>
    </dsp:sp>
    <dsp:sp modelId="{4A04BE7F-83CD-448E-8459-0262D28BD6A0}">
      <dsp:nvSpPr>
        <dsp:cNvPr id="0" name=""/>
        <dsp:cNvSpPr/>
      </dsp:nvSpPr>
      <dsp:spPr>
        <a:xfrm>
          <a:off x="1510203" y="2448127"/>
          <a:ext cx="3496567" cy="20979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[C] Doctor</a:t>
          </a:r>
        </a:p>
      </dsp:txBody>
      <dsp:txXfrm>
        <a:off x="1510203" y="2448127"/>
        <a:ext cx="3496567" cy="2097940"/>
      </dsp:txXfrm>
    </dsp:sp>
    <dsp:sp modelId="{165C234B-AD7F-41D6-8F7F-7C689855D421}">
      <dsp:nvSpPr>
        <dsp:cNvPr id="0" name=""/>
        <dsp:cNvSpPr/>
      </dsp:nvSpPr>
      <dsp:spPr>
        <a:xfrm>
          <a:off x="5356428" y="2448127"/>
          <a:ext cx="3496567" cy="20979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[D] Police officer</a:t>
          </a:r>
        </a:p>
      </dsp:txBody>
      <dsp:txXfrm>
        <a:off x="5356428" y="2448127"/>
        <a:ext cx="3496567" cy="20979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97DA6-4812-4E51-9B37-38D88476FF0A}">
      <dsp:nvSpPr>
        <dsp:cNvPr id="0" name=""/>
        <dsp:cNvSpPr/>
      </dsp:nvSpPr>
      <dsp:spPr>
        <a:xfrm>
          <a:off x="1510203" y="530"/>
          <a:ext cx="3496567" cy="20979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[A] 2 terms</a:t>
          </a:r>
        </a:p>
      </dsp:txBody>
      <dsp:txXfrm>
        <a:off x="1510203" y="530"/>
        <a:ext cx="3496567" cy="2097940"/>
      </dsp:txXfrm>
    </dsp:sp>
    <dsp:sp modelId="{A62B2301-0549-4EF9-A9B3-E22D2FE1DF71}">
      <dsp:nvSpPr>
        <dsp:cNvPr id="0" name=""/>
        <dsp:cNvSpPr/>
      </dsp:nvSpPr>
      <dsp:spPr>
        <a:xfrm>
          <a:off x="5356428" y="530"/>
          <a:ext cx="3496567" cy="20979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[B] 8 terms</a:t>
          </a:r>
        </a:p>
      </dsp:txBody>
      <dsp:txXfrm>
        <a:off x="5356428" y="530"/>
        <a:ext cx="3496567" cy="2097940"/>
      </dsp:txXfrm>
    </dsp:sp>
    <dsp:sp modelId="{4A04BE7F-83CD-448E-8459-0262D28BD6A0}">
      <dsp:nvSpPr>
        <dsp:cNvPr id="0" name=""/>
        <dsp:cNvSpPr/>
      </dsp:nvSpPr>
      <dsp:spPr>
        <a:xfrm>
          <a:off x="1510203" y="2448127"/>
          <a:ext cx="3496567" cy="20979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[C] 6 terms</a:t>
          </a:r>
        </a:p>
      </dsp:txBody>
      <dsp:txXfrm>
        <a:off x="1510203" y="2448127"/>
        <a:ext cx="3496567" cy="2097940"/>
      </dsp:txXfrm>
    </dsp:sp>
    <dsp:sp modelId="{165C234B-AD7F-41D6-8F7F-7C689855D421}">
      <dsp:nvSpPr>
        <dsp:cNvPr id="0" name=""/>
        <dsp:cNvSpPr/>
      </dsp:nvSpPr>
      <dsp:spPr>
        <a:xfrm>
          <a:off x="5356428" y="2448127"/>
          <a:ext cx="3496567" cy="20979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[D] 4 terms</a:t>
          </a:r>
        </a:p>
      </dsp:txBody>
      <dsp:txXfrm>
        <a:off x="5356428" y="2448127"/>
        <a:ext cx="3496567" cy="20979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97DA6-4812-4E51-9B37-38D88476FF0A}">
      <dsp:nvSpPr>
        <dsp:cNvPr id="0" name=""/>
        <dsp:cNvSpPr/>
      </dsp:nvSpPr>
      <dsp:spPr>
        <a:xfrm>
          <a:off x="1510203" y="530"/>
          <a:ext cx="3496567" cy="20979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[A] 5</a:t>
          </a:r>
        </a:p>
      </dsp:txBody>
      <dsp:txXfrm>
        <a:off x="1510203" y="530"/>
        <a:ext cx="3496567" cy="2097940"/>
      </dsp:txXfrm>
    </dsp:sp>
    <dsp:sp modelId="{A62B2301-0549-4EF9-A9B3-E22D2FE1DF71}">
      <dsp:nvSpPr>
        <dsp:cNvPr id="0" name=""/>
        <dsp:cNvSpPr/>
      </dsp:nvSpPr>
      <dsp:spPr>
        <a:xfrm>
          <a:off x="5356428" y="530"/>
          <a:ext cx="3496567" cy="20979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[B] 4</a:t>
          </a:r>
        </a:p>
      </dsp:txBody>
      <dsp:txXfrm>
        <a:off x="5356428" y="530"/>
        <a:ext cx="3496567" cy="2097940"/>
      </dsp:txXfrm>
    </dsp:sp>
    <dsp:sp modelId="{4A04BE7F-83CD-448E-8459-0262D28BD6A0}">
      <dsp:nvSpPr>
        <dsp:cNvPr id="0" name=""/>
        <dsp:cNvSpPr/>
      </dsp:nvSpPr>
      <dsp:spPr>
        <a:xfrm>
          <a:off x="1510203" y="2448127"/>
          <a:ext cx="3496567" cy="20979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[C] 3</a:t>
          </a:r>
        </a:p>
      </dsp:txBody>
      <dsp:txXfrm>
        <a:off x="1510203" y="2448127"/>
        <a:ext cx="3496567" cy="2097940"/>
      </dsp:txXfrm>
    </dsp:sp>
    <dsp:sp modelId="{165C234B-AD7F-41D6-8F7F-7C689855D421}">
      <dsp:nvSpPr>
        <dsp:cNvPr id="0" name=""/>
        <dsp:cNvSpPr/>
      </dsp:nvSpPr>
      <dsp:spPr>
        <a:xfrm>
          <a:off x="5356428" y="2448127"/>
          <a:ext cx="3496567" cy="20979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[D] 2</a:t>
          </a:r>
        </a:p>
      </dsp:txBody>
      <dsp:txXfrm>
        <a:off x="5356428" y="2448127"/>
        <a:ext cx="3496567" cy="20979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97DA6-4812-4E51-9B37-38D88476FF0A}">
      <dsp:nvSpPr>
        <dsp:cNvPr id="0" name=""/>
        <dsp:cNvSpPr/>
      </dsp:nvSpPr>
      <dsp:spPr>
        <a:xfrm>
          <a:off x="1510203" y="530"/>
          <a:ext cx="3496567" cy="20979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[A] Minneapolis, Minnesota</a:t>
          </a:r>
        </a:p>
      </dsp:txBody>
      <dsp:txXfrm>
        <a:off x="1510203" y="530"/>
        <a:ext cx="3496567" cy="2097940"/>
      </dsp:txXfrm>
    </dsp:sp>
    <dsp:sp modelId="{A62B2301-0549-4EF9-A9B3-E22D2FE1DF71}">
      <dsp:nvSpPr>
        <dsp:cNvPr id="0" name=""/>
        <dsp:cNvSpPr/>
      </dsp:nvSpPr>
      <dsp:spPr>
        <a:xfrm>
          <a:off x="5356428" y="530"/>
          <a:ext cx="3496567" cy="20979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[B] Des Moines, Iowa</a:t>
          </a:r>
        </a:p>
      </dsp:txBody>
      <dsp:txXfrm>
        <a:off x="5356428" y="530"/>
        <a:ext cx="3496567" cy="2097940"/>
      </dsp:txXfrm>
    </dsp:sp>
    <dsp:sp modelId="{4A04BE7F-83CD-448E-8459-0262D28BD6A0}">
      <dsp:nvSpPr>
        <dsp:cNvPr id="0" name=""/>
        <dsp:cNvSpPr/>
      </dsp:nvSpPr>
      <dsp:spPr>
        <a:xfrm>
          <a:off x="1510203" y="2448127"/>
          <a:ext cx="3496567" cy="20979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[C] West Point, Nebraska</a:t>
          </a:r>
        </a:p>
      </dsp:txBody>
      <dsp:txXfrm>
        <a:off x="1510203" y="2448127"/>
        <a:ext cx="3496567" cy="2097940"/>
      </dsp:txXfrm>
    </dsp:sp>
    <dsp:sp modelId="{165C234B-AD7F-41D6-8F7F-7C689855D421}">
      <dsp:nvSpPr>
        <dsp:cNvPr id="0" name=""/>
        <dsp:cNvSpPr/>
      </dsp:nvSpPr>
      <dsp:spPr>
        <a:xfrm>
          <a:off x="5356428" y="2448127"/>
          <a:ext cx="3496567" cy="20979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45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[D] Chicago, Illinois</a:t>
          </a:r>
        </a:p>
      </dsp:txBody>
      <dsp:txXfrm>
        <a:off x="5356428" y="2448127"/>
        <a:ext cx="3496567" cy="2097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  <a:ln>
            <a:headEnd type="none"/>
            <a:tailEnd type="none"/>
          </a:ln>
        </p:spPr>
        <p:txBody>
          <a:bodyPr wrap="square" anchor="b">
            <a:normAutofit/>
          </a:bodyPr>
          <a:lstStyle>
            <a:lvl1pPr algn="ctr">
              <a:defRPr sz="48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  <a:ln>
            <a:headEnd type="none"/>
            <a:tailEnd type="none"/>
          </a:ln>
        </p:spPr>
        <p:txBody>
          <a:bodyPr wrap="square">
            <a:normAutofit/>
          </a:bodyPr>
          <a:lstStyle>
            <a:lvl1pPr marL="0" indent="0" algn="ctr">
              <a:buNone/>
              <a:defRPr sz="2200" dirty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443A8BD-6C61-4B10-B8B2-2A14785BB83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CDC8439-B8AA-4C89-8ED8-41EB677F3D5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/>
            <a:headEnd type="none"/>
            <a:tailEnd type="none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wrap="square" anchor="t"/>
          <a:lstStyle>
            <a:lvl1pPr marL="0" indent="0" algn="ctr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443A8BD-6C61-4B10-B8B2-2A14785BB83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CDC8439-B8AA-4C89-8ED8-41EB677F3D5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  <a:ln>
            <a:headEnd type="none"/>
            <a:tailEnd type="none"/>
          </a:ln>
        </p:spPr>
        <p:txBody>
          <a:bodyPr wrap="square" anchor="ctr"/>
          <a:lstStyle>
            <a:lvl1pPr algn="ctr">
              <a:defRPr sz="32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  <a:ln>
            <a:headEnd type="none"/>
            <a:tailEnd type="none"/>
          </a:ln>
        </p:spPr>
        <p:txBody>
          <a:bodyPr wrap="square" anchor="ctr"/>
          <a:lstStyle>
            <a:lvl1pPr marL="0" indent="0" algn="ctr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443A8BD-6C61-4B10-B8B2-2A14785BB83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CDC8439-B8AA-4C89-8ED8-41EB677F3D5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ln>
            <a:headEnd type="none"/>
            <a:tailEnd type="none"/>
          </a:ln>
        </p:spPr>
        <p:txBody>
          <a:bodyPr wrap="square" anchor="ctr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  <a:ln>
            <a:headEnd type="none"/>
            <a:tailEnd type="none"/>
          </a:ln>
        </p:spPr>
        <p:txBody>
          <a:bodyPr wrap="square" anchor="t">
            <a:normAutofit/>
          </a:bodyPr>
          <a:lstStyle>
            <a:lvl1pPr marL="0" indent="0">
              <a:buNone/>
              <a:defRPr sz="14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  <a:ln>
            <a:headEnd type="none"/>
            <a:tailEnd type="none"/>
          </a:ln>
        </p:spPr>
        <p:txBody>
          <a:bodyPr wrap="square" anchor="ctr">
            <a:normAutofit/>
          </a:bodyPr>
          <a:lstStyle>
            <a:lvl1pPr marL="0" indent="0" algn="ctr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443A8BD-6C61-4B10-B8B2-2A14785BB83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CDC8439-B8AA-4C89-8ED8-41EB677F3D52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Autofit/>
          </a:bodyPr>
          <a:lstStyle>
            <a:lvl1pPr defTabSz="457200">
              <a:spcBef>
                <a:spcPct val="0"/>
              </a:spcBef>
              <a:buNone/>
              <a:defRPr sz="3200" b="0" cap="all" dirty="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defTabSz="457200">
              <a:defRPr dirty="0">
                <a:solidFill>
                  <a:schemeClr val="tx2"/>
                </a:solidFill>
              </a:defRPr>
            </a:lvl2pPr>
            <a:lvl3pPr defTabSz="457200">
              <a:defRPr dirty="0">
                <a:solidFill>
                  <a:schemeClr val="tx2"/>
                </a:solidFill>
              </a:defRPr>
            </a:lvl3pPr>
            <a:lvl4pPr defTabSz="457200">
              <a:defRPr dirty="0">
                <a:solidFill>
                  <a:schemeClr val="tx2"/>
                </a:solidFill>
              </a:defRPr>
            </a:lvl4pPr>
            <a:lvl5pPr defTabSz="457200">
              <a:defRPr dirty="0">
                <a:solidFill>
                  <a:schemeClr val="tx2"/>
                </a:solidFill>
              </a:defRPr>
            </a:lvl5pPr>
            <a:lvl6pPr defTabSz="457200">
              <a:defRPr dirty="0">
                <a:solidFill>
                  <a:schemeClr val="tx2"/>
                </a:solidFill>
              </a:defRPr>
            </a:lvl6pPr>
            <a:lvl7pPr defTabSz="457200">
              <a:defRPr dirty="0">
                <a:solidFill>
                  <a:schemeClr val="tx2"/>
                </a:solidFill>
              </a:defRPr>
            </a:lvl7pPr>
            <a:lvl8pPr defTabSz="457200">
              <a:defRPr dirty="0">
                <a:solidFill>
                  <a:schemeClr val="tx2"/>
                </a:solidFill>
              </a:defRPr>
            </a:lvl8pPr>
            <a:lvl9pPr defTabSz="457200">
              <a:defRPr dirty="0"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Autofit/>
          </a:bodyPr>
          <a:lstStyle>
            <a:lvl1pPr defTabSz="457200">
              <a:spcBef>
                <a:spcPct val="0"/>
              </a:spcBef>
              <a:buNone/>
              <a:defRPr sz="3200" b="0" cap="all" dirty="0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defTabSz="457200">
              <a:defRPr dirty="0">
                <a:solidFill>
                  <a:schemeClr val="tx2"/>
                </a:solidFill>
              </a:defRPr>
            </a:lvl2pPr>
            <a:lvl3pPr defTabSz="457200">
              <a:defRPr dirty="0">
                <a:solidFill>
                  <a:schemeClr val="tx2"/>
                </a:solidFill>
              </a:defRPr>
            </a:lvl3pPr>
            <a:lvl4pPr defTabSz="457200">
              <a:defRPr dirty="0">
                <a:solidFill>
                  <a:schemeClr val="tx2"/>
                </a:solidFill>
              </a:defRPr>
            </a:lvl4pPr>
            <a:lvl5pPr defTabSz="457200">
              <a:defRPr dirty="0">
                <a:solidFill>
                  <a:schemeClr val="tx2"/>
                </a:solidFill>
              </a:defRPr>
            </a:lvl5pPr>
            <a:lvl6pPr defTabSz="457200">
              <a:defRPr dirty="0">
                <a:solidFill>
                  <a:schemeClr val="tx2"/>
                </a:solidFill>
              </a:defRPr>
            </a:lvl6pPr>
            <a:lvl7pPr defTabSz="457200">
              <a:defRPr dirty="0">
                <a:solidFill>
                  <a:schemeClr val="tx2"/>
                </a:solidFill>
              </a:defRPr>
            </a:lvl7pPr>
            <a:lvl8pPr defTabSz="457200">
              <a:defRPr dirty="0">
                <a:solidFill>
                  <a:schemeClr val="tx2"/>
                </a:solidFill>
              </a:defRPr>
            </a:lvl8pPr>
            <a:lvl9pPr defTabSz="457200">
              <a:defRPr dirty="0"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32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  <a:ln>
            <a:headEnd type="none"/>
            <a:tailEnd type="none"/>
          </a:ln>
        </p:spPr>
        <p:txBody>
          <a:bodyPr wrap="square" anchor="t"/>
          <a:lstStyle>
            <a:lvl1pPr marL="0" indent="0" algn="ctr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443A8BD-6C61-4B10-B8B2-2A14785BB83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CDC8439-B8AA-4C89-8ED8-41EB677F3D5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  <a:ln>
            <a:headEnd type="none"/>
            <a:tailEnd type="none"/>
          </a:ln>
        </p:spPr>
        <p:txBody>
          <a:bodyPr wrap="square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 dirty="0">
                <a:solidFill>
                  <a:schemeClr val="tx1"/>
                </a:solidFill>
              </a:defRPr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  <a:ln>
            <a:headEnd type="none"/>
            <a:tailEnd type="none"/>
          </a:ln>
        </p:spPr>
        <p:txBody>
          <a:bodyPr wrap="square" anchor="t">
            <a:normAutofit/>
          </a:bodyPr>
          <a:lstStyle>
            <a:lvl1pPr marL="0" indent="0" algn="ctr">
              <a:buNone/>
              <a:defRPr sz="1400" dirty="0"/>
            </a:lvl1pPr>
            <a:lvl2pPr marL="457200" indent="0">
              <a:buNone/>
              <a:defRPr sz="1200" dirty="0"/>
            </a:lvl2pPr>
            <a:lvl3pPr marL="914400" indent="0">
              <a:buNone/>
              <a:defRPr sz="1000" dirty="0"/>
            </a:lvl3pPr>
            <a:lvl4pPr marL="1371600" indent="0">
              <a:buNone/>
              <a:defRPr sz="900" dirty="0"/>
            </a:lvl4pPr>
            <a:lvl5pPr marL="1828800" indent="0">
              <a:buNone/>
              <a:defRPr sz="900" dirty="0"/>
            </a:lvl5pPr>
            <a:lvl6pPr marL="2286000" indent="0">
              <a:buNone/>
              <a:defRPr sz="900" dirty="0"/>
            </a:lvl6pPr>
            <a:lvl7pPr marL="2743200" indent="0">
              <a:buNone/>
              <a:defRPr sz="900" dirty="0"/>
            </a:lvl7pPr>
            <a:lvl8pPr marL="3200400" indent="0">
              <a:buNone/>
              <a:defRPr sz="900" dirty="0"/>
            </a:lvl8pPr>
            <a:lvl9pPr marL="3657600" indent="0">
              <a:buNone/>
              <a:defRPr sz="9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  <a:ln>
            <a:headEnd type="none"/>
            <a:tailEnd type="none"/>
          </a:ln>
        </p:spPr>
        <p:txBody>
          <a:bodyPr wrap="square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 dirty="0">
                <a:solidFill>
                  <a:schemeClr val="tx1"/>
                </a:solidFill>
              </a:defRPr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  <a:ln>
            <a:headEnd type="none"/>
            <a:tailEnd type="none"/>
          </a:ln>
        </p:spPr>
        <p:txBody>
          <a:bodyPr wrap="square" anchor="t">
            <a:normAutofit/>
          </a:bodyPr>
          <a:lstStyle>
            <a:lvl1pPr marL="0" indent="0" algn="ctr">
              <a:buNone/>
              <a:defRPr sz="1400" dirty="0"/>
            </a:lvl1pPr>
            <a:lvl2pPr marL="457200" indent="0">
              <a:buNone/>
              <a:defRPr sz="1200" dirty="0"/>
            </a:lvl2pPr>
            <a:lvl3pPr marL="914400" indent="0">
              <a:buNone/>
              <a:defRPr sz="1000" dirty="0"/>
            </a:lvl3pPr>
            <a:lvl4pPr marL="1371600" indent="0">
              <a:buNone/>
              <a:defRPr sz="900" dirty="0"/>
            </a:lvl4pPr>
            <a:lvl5pPr marL="1828800" indent="0">
              <a:buNone/>
              <a:defRPr sz="900" dirty="0"/>
            </a:lvl5pPr>
            <a:lvl6pPr marL="2286000" indent="0">
              <a:buNone/>
              <a:defRPr sz="900" dirty="0"/>
            </a:lvl6pPr>
            <a:lvl7pPr marL="2743200" indent="0">
              <a:buNone/>
              <a:defRPr sz="900" dirty="0"/>
            </a:lvl7pPr>
            <a:lvl8pPr marL="3200400" indent="0">
              <a:buNone/>
              <a:defRPr sz="900" dirty="0"/>
            </a:lvl8pPr>
            <a:lvl9pPr marL="3657600" indent="0">
              <a:buNone/>
              <a:defRPr sz="9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  <a:ln>
            <a:headEnd type="none"/>
            <a:tailEnd type="none"/>
          </a:ln>
        </p:spPr>
        <p:txBody>
          <a:bodyPr wrap="square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 dirty="0">
                <a:solidFill>
                  <a:schemeClr val="tx1"/>
                </a:solidFill>
              </a:defRPr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  <a:ln>
            <a:headEnd type="none"/>
            <a:tailEnd type="none"/>
          </a:ln>
        </p:spPr>
        <p:txBody>
          <a:bodyPr wrap="square" anchor="t">
            <a:normAutofit/>
          </a:bodyPr>
          <a:lstStyle>
            <a:lvl1pPr marL="0" indent="0" algn="ctr">
              <a:buNone/>
              <a:defRPr sz="1400" dirty="0"/>
            </a:lvl1pPr>
            <a:lvl2pPr marL="457200" indent="0">
              <a:buNone/>
              <a:defRPr sz="1200" dirty="0"/>
            </a:lvl2pPr>
            <a:lvl3pPr marL="914400" indent="0">
              <a:buNone/>
              <a:defRPr sz="1000" dirty="0"/>
            </a:lvl3pPr>
            <a:lvl4pPr marL="1371600" indent="0">
              <a:buNone/>
              <a:defRPr sz="900" dirty="0"/>
            </a:lvl4pPr>
            <a:lvl5pPr marL="1828800" indent="0">
              <a:buNone/>
              <a:defRPr sz="900" dirty="0"/>
            </a:lvl5pPr>
            <a:lvl6pPr marL="2286000" indent="0">
              <a:buNone/>
              <a:defRPr sz="900" dirty="0"/>
            </a:lvl6pPr>
            <a:lvl7pPr marL="2743200" indent="0">
              <a:buNone/>
              <a:defRPr sz="900" dirty="0"/>
            </a:lvl7pPr>
            <a:lvl8pPr marL="3200400" indent="0">
              <a:buNone/>
              <a:defRPr sz="900" dirty="0"/>
            </a:lvl8pPr>
            <a:lvl9pPr marL="3657600" indent="0">
              <a:buNone/>
              <a:defRPr sz="9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443A8BD-6C61-4B10-B8B2-2A14785BB83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CDC8439-B8AA-4C89-8ED8-41EB677F3D5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  <a:ln>
            <a:headEnd type="none"/>
            <a:tailEnd type="none"/>
          </a:ln>
        </p:spPr>
        <p:txBody>
          <a:bodyPr wrap="square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 dirty="0">
                <a:solidFill>
                  <a:schemeClr val="tx1"/>
                </a:solidFill>
              </a:defRPr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/>
            <a:headEnd type="none"/>
            <a:tailEnd type="none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wrap="square" anchor="t">
            <a:normAutofit/>
          </a:bodyPr>
          <a:lstStyle>
            <a:lvl1pPr marL="0" indent="0" algn="ctr">
              <a:buNone/>
              <a:defRPr sz="1600" dirty="0"/>
            </a:lvl1pPr>
            <a:lvl2pPr marL="457200" indent="0">
              <a:buNone/>
              <a:defRPr sz="1600" dirty="0"/>
            </a:lvl2pPr>
            <a:lvl3pPr marL="914400" indent="0">
              <a:buNone/>
              <a:defRPr sz="1600" dirty="0"/>
            </a:lvl3pPr>
            <a:lvl4pPr marL="1371600" indent="0">
              <a:buNone/>
              <a:defRPr sz="1600" dirty="0"/>
            </a:lvl4pPr>
            <a:lvl5pPr marL="1828800" indent="0">
              <a:buNone/>
              <a:defRPr sz="1600" dirty="0"/>
            </a:lvl5pPr>
            <a:lvl6pPr marL="2286000" indent="0">
              <a:buNone/>
              <a:defRPr sz="1600" dirty="0"/>
            </a:lvl6pPr>
            <a:lvl7pPr marL="2743200" indent="0">
              <a:buNone/>
              <a:defRPr sz="1600" dirty="0"/>
            </a:lvl7pPr>
            <a:lvl8pPr marL="3200400" indent="0">
              <a:buNone/>
              <a:defRPr sz="1600" dirty="0"/>
            </a:lvl8pPr>
            <a:lvl9pPr marL="3657600" indent="0">
              <a:buNone/>
              <a:defRPr sz="1600" dirty="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  <a:ln>
            <a:headEnd type="none"/>
            <a:tailEnd type="none"/>
          </a:ln>
        </p:spPr>
        <p:txBody>
          <a:bodyPr wrap="square" anchor="t">
            <a:normAutofit/>
          </a:bodyPr>
          <a:lstStyle>
            <a:lvl1pPr marL="0" indent="0" algn="ctr">
              <a:buNone/>
              <a:defRPr sz="1400" dirty="0"/>
            </a:lvl1pPr>
            <a:lvl2pPr marL="457200" indent="0">
              <a:buNone/>
              <a:defRPr sz="1200" dirty="0"/>
            </a:lvl2pPr>
            <a:lvl3pPr marL="914400" indent="0">
              <a:buNone/>
              <a:defRPr sz="1000" dirty="0"/>
            </a:lvl3pPr>
            <a:lvl4pPr marL="1371600" indent="0">
              <a:buNone/>
              <a:defRPr sz="900" dirty="0"/>
            </a:lvl4pPr>
            <a:lvl5pPr marL="1828800" indent="0">
              <a:buNone/>
              <a:defRPr sz="900" dirty="0"/>
            </a:lvl5pPr>
            <a:lvl6pPr marL="2286000" indent="0">
              <a:buNone/>
              <a:defRPr sz="900" dirty="0"/>
            </a:lvl6pPr>
            <a:lvl7pPr marL="2743200" indent="0">
              <a:buNone/>
              <a:defRPr sz="900" dirty="0"/>
            </a:lvl7pPr>
            <a:lvl8pPr marL="3200400" indent="0">
              <a:buNone/>
              <a:defRPr sz="900" dirty="0"/>
            </a:lvl8pPr>
            <a:lvl9pPr marL="3657600" indent="0">
              <a:buNone/>
              <a:defRPr sz="9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  <a:ln>
            <a:headEnd type="none"/>
            <a:tailEnd type="none"/>
          </a:ln>
        </p:spPr>
        <p:txBody>
          <a:bodyPr wrap="square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 dirty="0">
                <a:solidFill>
                  <a:schemeClr val="tx1"/>
                </a:solidFill>
              </a:defRPr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/>
            <a:headEnd type="none"/>
            <a:tailEnd type="none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wrap="square" anchor="t">
            <a:normAutofit/>
          </a:bodyPr>
          <a:lstStyle>
            <a:lvl1pPr marL="0" indent="0" algn="ctr">
              <a:buNone/>
              <a:defRPr sz="1600" dirty="0"/>
            </a:lvl1pPr>
            <a:lvl2pPr marL="457200" indent="0">
              <a:buNone/>
              <a:defRPr sz="1600" dirty="0"/>
            </a:lvl2pPr>
            <a:lvl3pPr marL="914400" indent="0">
              <a:buNone/>
              <a:defRPr sz="1600" dirty="0"/>
            </a:lvl3pPr>
            <a:lvl4pPr marL="1371600" indent="0">
              <a:buNone/>
              <a:defRPr sz="1600" dirty="0"/>
            </a:lvl4pPr>
            <a:lvl5pPr marL="1828800" indent="0">
              <a:buNone/>
              <a:defRPr sz="1600" dirty="0"/>
            </a:lvl5pPr>
            <a:lvl6pPr marL="2286000" indent="0">
              <a:buNone/>
              <a:defRPr sz="1600" dirty="0"/>
            </a:lvl6pPr>
            <a:lvl7pPr marL="2743200" indent="0">
              <a:buNone/>
              <a:defRPr sz="1600" dirty="0"/>
            </a:lvl7pPr>
            <a:lvl8pPr marL="3200400" indent="0">
              <a:buNone/>
              <a:defRPr sz="1600" dirty="0"/>
            </a:lvl8pPr>
            <a:lvl9pPr marL="3657600" indent="0">
              <a:buNone/>
              <a:defRPr sz="1600" dirty="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  <a:ln>
            <a:headEnd type="none"/>
            <a:tailEnd type="none"/>
          </a:ln>
        </p:spPr>
        <p:txBody>
          <a:bodyPr wrap="square" anchor="t">
            <a:normAutofit/>
          </a:bodyPr>
          <a:lstStyle>
            <a:lvl1pPr marL="0" indent="0" algn="ctr">
              <a:buNone/>
              <a:defRPr sz="1400" dirty="0"/>
            </a:lvl1pPr>
            <a:lvl2pPr marL="457200" indent="0">
              <a:buNone/>
              <a:defRPr sz="1200" dirty="0"/>
            </a:lvl2pPr>
            <a:lvl3pPr marL="914400" indent="0">
              <a:buNone/>
              <a:defRPr sz="1000" dirty="0"/>
            </a:lvl3pPr>
            <a:lvl4pPr marL="1371600" indent="0">
              <a:buNone/>
              <a:defRPr sz="900" dirty="0"/>
            </a:lvl4pPr>
            <a:lvl5pPr marL="1828800" indent="0">
              <a:buNone/>
              <a:defRPr sz="900" dirty="0"/>
            </a:lvl5pPr>
            <a:lvl6pPr marL="2286000" indent="0">
              <a:buNone/>
              <a:defRPr sz="900" dirty="0"/>
            </a:lvl6pPr>
            <a:lvl7pPr marL="2743200" indent="0">
              <a:buNone/>
              <a:defRPr sz="900" dirty="0"/>
            </a:lvl7pPr>
            <a:lvl8pPr marL="3200400" indent="0">
              <a:buNone/>
              <a:defRPr sz="900" dirty="0"/>
            </a:lvl8pPr>
            <a:lvl9pPr marL="3657600" indent="0">
              <a:buNone/>
              <a:defRPr sz="9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  <a:ln>
            <a:headEnd type="none"/>
            <a:tailEnd type="none"/>
          </a:ln>
        </p:spPr>
        <p:txBody>
          <a:bodyPr wrap="square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 dirty="0">
                <a:solidFill>
                  <a:schemeClr val="tx1"/>
                </a:solidFill>
              </a:defRPr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/>
            <a:headEnd type="none"/>
            <a:tailEnd type="none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wrap="square" anchor="t">
            <a:normAutofit/>
          </a:bodyPr>
          <a:lstStyle>
            <a:lvl1pPr marL="0" indent="0" algn="ctr">
              <a:buNone/>
              <a:defRPr sz="1600" dirty="0"/>
            </a:lvl1pPr>
            <a:lvl2pPr marL="457200" indent="0">
              <a:buNone/>
              <a:defRPr sz="1600" dirty="0"/>
            </a:lvl2pPr>
            <a:lvl3pPr marL="914400" indent="0">
              <a:buNone/>
              <a:defRPr sz="1600" dirty="0"/>
            </a:lvl3pPr>
            <a:lvl4pPr marL="1371600" indent="0">
              <a:buNone/>
              <a:defRPr sz="1600" dirty="0"/>
            </a:lvl4pPr>
            <a:lvl5pPr marL="1828800" indent="0">
              <a:buNone/>
              <a:defRPr sz="1600" dirty="0"/>
            </a:lvl5pPr>
            <a:lvl6pPr marL="2286000" indent="0">
              <a:buNone/>
              <a:defRPr sz="1600" dirty="0"/>
            </a:lvl6pPr>
            <a:lvl7pPr marL="2743200" indent="0">
              <a:buNone/>
              <a:defRPr sz="1600" dirty="0"/>
            </a:lvl7pPr>
            <a:lvl8pPr marL="3200400" indent="0">
              <a:buNone/>
              <a:defRPr sz="1600" dirty="0"/>
            </a:lvl8pPr>
            <a:lvl9pPr marL="3657600" indent="0">
              <a:buNone/>
              <a:defRPr sz="1600" dirty="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  <a:ln>
            <a:headEnd type="none"/>
            <a:tailEnd type="none"/>
          </a:ln>
        </p:spPr>
        <p:txBody>
          <a:bodyPr wrap="square" anchor="t">
            <a:normAutofit/>
          </a:bodyPr>
          <a:lstStyle>
            <a:lvl1pPr marL="0" indent="0" algn="ctr">
              <a:buNone/>
              <a:defRPr sz="1400" dirty="0"/>
            </a:lvl1pPr>
            <a:lvl2pPr marL="457200" indent="0">
              <a:buNone/>
              <a:defRPr sz="1200" dirty="0"/>
            </a:lvl2pPr>
            <a:lvl3pPr marL="914400" indent="0">
              <a:buNone/>
              <a:defRPr sz="1000" dirty="0"/>
            </a:lvl3pPr>
            <a:lvl4pPr marL="1371600" indent="0">
              <a:buNone/>
              <a:defRPr sz="900" dirty="0"/>
            </a:lvl4pPr>
            <a:lvl5pPr marL="1828800" indent="0">
              <a:buNone/>
              <a:defRPr sz="900" dirty="0"/>
            </a:lvl5pPr>
            <a:lvl6pPr marL="2286000" indent="0">
              <a:buNone/>
              <a:defRPr sz="900" dirty="0"/>
            </a:lvl6pPr>
            <a:lvl7pPr marL="2743200" indent="0">
              <a:buNone/>
              <a:defRPr sz="900" dirty="0"/>
            </a:lvl7pPr>
            <a:lvl8pPr marL="3200400" indent="0">
              <a:buNone/>
              <a:defRPr sz="900" dirty="0"/>
            </a:lvl8pPr>
            <a:lvl9pPr marL="3657600" indent="0">
              <a:buNone/>
              <a:defRPr sz="9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443A8BD-6C61-4B10-B8B2-2A14785BB83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CDC8439-B8AA-4C89-8ED8-41EB677F3D5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443A8BD-6C61-4B10-B8B2-2A14785BB83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CDC8439-B8AA-4C89-8ED8-41EB677F3D5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  <a:ln>
            <a:headEnd type="none"/>
            <a:tailEnd type="none"/>
          </a:ln>
        </p:spPr>
        <p:txBody>
          <a:bodyPr vert="eaVert" wrap="square"/>
          <a:lstStyle>
            <a:lvl1pPr algn="l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443A8BD-6C61-4B10-B8B2-2A14785BB83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CDC8439-B8AA-4C89-8ED8-41EB677F3D5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443A8BD-6C61-4B10-B8B2-2A14785BB83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CDC8439-B8AA-4C89-8ED8-41EB677F3D5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ln>
            <a:headEnd type="none"/>
            <a:tailEnd type="none"/>
          </a:ln>
        </p:spPr>
        <p:txBody>
          <a:bodyPr wrap="square" anchor="b">
            <a:normAutofit/>
          </a:bodyPr>
          <a:lstStyle>
            <a:lvl1pPr>
              <a:defRPr sz="40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  <a:ln>
            <a:headEnd type="none"/>
            <a:tailEnd type="none"/>
          </a:ln>
        </p:spPr>
        <p:txBody>
          <a:bodyPr wrap="square">
            <a:normAutofit/>
          </a:bodyPr>
          <a:lstStyle>
            <a:lvl1pPr marL="0" indent="0" algn="ctr">
              <a:buNone/>
              <a:defRPr sz="2000" dirty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443A8BD-6C61-4B10-B8B2-2A14785BB83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CDC8439-B8AA-4C89-8ED8-41EB677F3D5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443A8BD-6C61-4B10-B8B2-2A14785BB83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CDC8439-B8AA-4C89-8ED8-41EB677F3D5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  <a:ln>
            <a:headEnd type="none"/>
            <a:tailEnd type="none"/>
          </a:ln>
        </p:spPr>
        <p:txBody>
          <a:bodyPr wrap="square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 dirty="0">
                <a:solidFill>
                  <a:schemeClr val="tx1"/>
                </a:solidFill>
              </a:defRPr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  <a:ln>
            <a:headEnd type="none"/>
            <a:tailEnd type="none"/>
          </a:ln>
        </p:spPr>
        <p:txBody>
          <a:bodyPr wrap="square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 dirty="0">
                <a:solidFill>
                  <a:schemeClr val="tx1"/>
                </a:solidFill>
              </a:defRPr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443A8BD-6C61-4B10-B8B2-2A14785BB83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CDC8439-B8AA-4C89-8ED8-41EB677F3D5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443A8BD-6C61-4B10-B8B2-2A14785BB83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CDC8439-B8AA-4C89-8ED8-41EB677F3D5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443A8BD-6C61-4B10-B8B2-2A14785BB83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CDC8439-B8AA-4C89-8ED8-41EB677F3D5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32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443A8BD-6C61-4B10-B8B2-2A14785BB83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CDC8439-B8AA-4C89-8ED8-41EB677F3D5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32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/>
            <a:headEnd type="none"/>
            <a:tailEnd type="none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wrap="square" anchor="t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443A8BD-6C61-4B10-B8B2-2A14785BB83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1CDC8439-B8AA-4C89-8ED8-41EB677F3D5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/>
          </p:cNvPicPr>
          <p:nvPr/>
        </p:nvPicPr>
        <p:blipFill>
          <a:blip r:embed="rId19">
            <a:lum/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ln>
            <a:headEnd type="none"/>
            <a:tailEnd type="none"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000" dirty="0">
                <a:solidFill>
                  <a:schemeClr val="tx1"/>
                </a:solidFill>
              </a:defRPr>
            </a:lvl1pPr>
          </a:lstStyle>
          <a:p>
            <a:fld id="{1443A8BD-6C61-4B10-B8B2-2A14785BB83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000" dirty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000" dirty="0">
                <a:solidFill>
                  <a:schemeClr val="tx1"/>
                </a:solidFill>
              </a:defRPr>
            </a:lvl1pPr>
          </a:lstStyle>
          <a:p>
            <a:fld id="{1CDC8439-B8AA-4C89-8ED8-41EB677F3D52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>
        <a:lnSpc>
          <a:spcPct val="90000"/>
        </a:lnSpc>
        <a:spcBef>
          <a:spcPct val="0"/>
        </a:spcBef>
        <a:buNone/>
        <a:defRPr sz="3600" kern="1200" cap="all" dirty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120000"/>
        </a:lnSpc>
        <a:spcBef>
          <a:spcPts val="1000"/>
        </a:spcBef>
        <a:buClr>
          <a:schemeClr val="tx1"/>
        </a:buClr>
        <a:buFont typeface="Arial"/>
        <a:buChar char="•"/>
        <a:defRPr sz="2000" kern="1200" cap="all" dirty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sz="1800" kern="1200" cap="all" dirty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sz="1600" kern="1200" cap="all" dirty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sz="1400" kern="1200" cap="all" dirty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sz="1400" kern="1200" cap="all" dirty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sz="1400" kern="1200" cap="all" dirty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sz="1400" kern="1200" cap="all" dirty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sz="1400" kern="1200" cap="all" dirty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sz="1400" kern="1200" cap="all" dirty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128215"/>
          </a:xfrm>
          <a:ln>
            <a:headEnd type="none"/>
            <a:tailEnd type="none"/>
          </a:ln>
        </p:spPr>
        <p:txBody>
          <a:bodyPr wrap="square"/>
          <a:lstStyle/>
          <a:p>
            <a:pPr defTabSz="914400"/>
            <a:r>
              <a:rPr lang="en-US" cap="none" dirty="0"/>
              <a:t>Get to know Tim Walz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517900"/>
            <a:ext cx="8689976" cy="3238500"/>
          </a:xfrm>
          <a:ln>
            <a:headEnd type="none"/>
            <a:tailEnd type="none"/>
          </a:ln>
        </p:spPr>
        <p:txBody>
          <a:bodyPr wrap="square">
            <a:normAutofit/>
          </a:bodyPr>
          <a:lstStyle/>
          <a:p>
            <a:pPr defTabSz="914400"/>
            <a:r>
              <a:rPr lang="en-US" sz="1000" cap="none" dirty="0"/>
              <a:t>Tim Walz is the current Governor of Minnesota, a position he has held since 2019. Prior to this, he served as a U.S. Representative for Minnesota's 1st congressional district from 2007 to 2019. Walz is a member of the Democratic–Farmer–Labor Party, an affiliate of the Democratic Party. He has focused on issues such as education, healthcare, and infrastructure during his political career.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5648325" y="569964"/>
            <a:ext cx="895350" cy="6096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53F6CF-E806-ABAE-C777-FF55FC771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258" y="4549422"/>
            <a:ext cx="1369483" cy="18259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0382250" y="618517"/>
            <a:ext cx="895350" cy="6096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9468475" cy="1286483"/>
          </a:xfrm>
          <a:ln>
            <a:headEnd type="none"/>
            <a:tailEnd type="none"/>
          </a:ln>
        </p:spPr>
        <p:txBody>
          <a:bodyPr wrap="square">
            <a:normAutofit/>
          </a:bodyPr>
          <a:lstStyle/>
          <a:p>
            <a:pPr defTabSz="914400"/>
            <a:r>
              <a:rPr lang="en-US" sz="2400" cap="none" dirty="0"/>
              <a:t>9. Where was Tim Walz born?</a:t>
            </a:r>
          </a:p>
        </p:txBody>
      </p:sp>
      <p:graphicFrame>
        <p:nvGraphicFramePr>
          <p:cNvPr id="4" name="Content Placeholder 3"/>
          <p:cNvGraphicFramePr/>
          <p:nvPr/>
        </p:nvGraphicFramePr>
        <p:xfrm>
          <a:off x="914400" y="1968500"/>
          <a:ext cx="10363200" cy="454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0382250" y="618517"/>
            <a:ext cx="895350" cy="6096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9468475" cy="1286483"/>
          </a:xfrm>
          <a:ln>
            <a:headEnd type="none"/>
            <a:tailEnd type="none"/>
          </a:ln>
        </p:spPr>
        <p:txBody>
          <a:bodyPr wrap="square">
            <a:normAutofit/>
          </a:bodyPr>
          <a:lstStyle/>
          <a:p>
            <a:pPr defTabSz="914400"/>
            <a:r>
              <a:rPr lang="en-US" sz="2400" cap="none" dirty="0"/>
              <a:t>10. Where did Tim Walz attend college?</a:t>
            </a:r>
          </a:p>
        </p:txBody>
      </p:sp>
      <p:graphicFrame>
        <p:nvGraphicFramePr>
          <p:cNvPr id="4" name="Content Placeholder 3"/>
          <p:cNvGraphicFramePr/>
          <p:nvPr/>
        </p:nvGraphicFramePr>
        <p:xfrm>
          <a:off x="914400" y="1968500"/>
          <a:ext cx="10363200" cy="454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 defTabSz="914400"/>
            <a:r>
              <a:rPr lang="en-US" dirty="0"/>
              <a:t>Thank YOU FOR PLAYING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pPr defTabSz="914400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0382250" y="618517"/>
            <a:ext cx="895350" cy="60960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09600"/>
          </a:xfrm>
          <a:ln>
            <a:headEnd type="none"/>
            <a:tailEnd type="none"/>
          </a:ln>
        </p:spPr>
        <p:txBody>
          <a:bodyPr wrap="square"/>
          <a:lstStyle/>
          <a:p>
            <a:pPr defTabSz="914400"/>
            <a:r>
              <a:rPr lang="en-US" dirty="0"/>
              <a:t>ANSWER KEY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3774" y="1282700"/>
            <a:ext cx="10363826" cy="5448300"/>
          </a:xfrm>
          <a:ln>
            <a:headEnd type="none"/>
            <a:tailEnd type="none"/>
          </a:ln>
        </p:spPr>
        <p:txBody>
          <a:bodyPr wrap="square" numCol="2">
            <a:normAutofit/>
          </a:bodyPr>
          <a:lstStyle/>
          <a:p>
            <a:pPr marL="0" indent="0" defTabSz="914400">
              <a:buNone/>
            </a:pPr>
            <a:r>
              <a:rPr lang="en-US" sz="1000" cap="none" dirty="0"/>
              <a:t>1. In which branch of the military did Tim Walz serve?
[C] Army National Guard
2. What is Tim Walz's favorite outdoor activity?
[D] Fishing
3. Where did Tim Walz complete his undergraduate education?
[C] Chadron State College
4. Which state did Tim Walz represent in the U.S. Congress?
[B] Minnesota
5. What is the name of Tim Walz's wife?
[D] Gwen Walz
6. What was Tim Walz's first job?
[B] Army National Guard
7. How many terms did Tim Walz serve in the U.S. House of Representatives?
[C] 6 terms
8. How many children does Tim Walz have?
[D] 2
</a:t>
            </a:r>
          </a:p>
          <a:p>
            <a:pPr marL="0" indent="0" defTabSz="914400">
              <a:buNone/>
            </a:pPr>
            <a:r>
              <a:rPr lang="en-US" sz="1000" cap="none" dirty="0"/>
              <a:t>9. Where was Tim Walz born?
[C] West Point, Nebraska
10. Where did Tim Walz attend college?
[D] Chadron State College
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0382250" y="618517"/>
            <a:ext cx="895350" cy="60960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0382250" y="618517"/>
            <a:ext cx="895350" cy="6096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9468475" cy="1286483"/>
          </a:xfrm>
          <a:ln>
            <a:headEnd type="none"/>
            <a:tailEnd type="none"/>
          </a:ln>
        </p:spPr>
        <p:txBody>
          <a:bodyPr wrap="square">
            <a:normAutofit/>
          </a:bodyPr>
          <a:lstStyle/>
          <a:p>
            <a:pPr defTabSz="914400"/>
            <a:r>
              <a:rPr lang="en-US" sz="2400" cap="none" dirty="0"/>
              <a:t>1. In which branch of the military did Tim Walz serve?</a:t>
            </a:r>
          </a:p>
        </p:txBody>
      </p:sp>
      <p:graphicFrame>
        <p:nvGraphicFramePr>
          <p:cNvPr id="4" name="Content Placeholder 3"/>
          <p:cNvGraphicFramePr/>
          <p:nvPr/>
        </p:nvGraphicFramePr>
        <p:xfrm>
          <a:off x="914400" y="1968500"/>
          <a:ext cx="10363200" cy="454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0382250" y="618517"/>
            <a:ext cx="895350" cy="6096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9468475" cy="1286483"/>
          </a:xfrm>
          <a:ln>
            <a:headEnd type="none"/>
            <a:tailEnd type="none"/>
          </a:ln>
        </p:spPr>
        <p:txBody>
          <a:bodyPr wrap="square">
            <a:normAutofit/>
          </a:bodyPr>
          <a:lstStyle/>
          <a:p>
            <a:pPr defTabSz="914400"/>
            <a:r>
              <a:rPr lang="en-US" sz="2400" cap="none" dirty="0"/>
              <a:t>2. What is Tim Walz's favorite outdoor activity?</a:t>
            </a:r>
          </a:p>
        </p:txBody>
      </p:sp>
      <p:graphicFrame>
        <p:nvGraphicFramePr>
          <p:cNvPr id="4" name="Content Placeholder 3"/>
          <p:cNvGraphicFramePr/>
          <p:nvPr/>
        </p:nvGraphicFramePr>
        <p:xfrm>
          <a:off x="914400" y="1968500"/>
          <a:ext cx="10363200" cy="454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0382250" y="618517"/>
            <a:ext cx="895350" cy="6096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9468475" cy="1286483"/>
          </a:xfrm>
          <a:ln>
            <a:headEnd type="none"/>
            <a:tailEnd type="none"/>
          </a:ln>
        </p:spPr>
        <p:txBody>
          <a:bodyPr wrap="square">
            <a:normAutofit/>
          </a:bodyPr>
          <a:lstStyle/>
          <a:p>
            <a:pPr defTabSz="914400"/>
            <a:r>
              <a:rPr lang="en-US" sz="2400" cap="none" dirty="0"/>
              <a:t>3. Where did Tim Walz complete his undergraduate education?</a:t>
            </a:r>
          </a:p>
        </p:txBody>
      </p:sp>
      <p:graphicFrame>
        <p:nvGraphicFramePr>
          <p:cNvPr id="4" name="Content Placeholder 3"/>
          <p:cNvGraphicFramePr/>
          <p:nvPr/>
        </p:nvGraphicFramePr>
        <p:xfrm>
          <a:off x="914400" y="1968500"/>
          <a:ext cx="10363200" cy="454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0382250" y="618517"/>
            <a:ext cx="895350" cy="6096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9468475" cy="1286483"/>
          </a:xfrm>
          <a:ln>
            <a:headEnd type="none"/>
            <a:tailEnd type="none"/>
          </a:ln>
        </p:spPr>
        <p:txBody>
          <a:bodyPr wrap="square">
            <a:normAutofit/>
          </a:bodyPr>
          <a:lstStyle/>
          <a:p>
            <a:pPr defTabSz="914400"/>
            <a:r>
              <a:rPr lang="en-US" sz="2400" cap="none" dirty="0"/>
              <a:t>4. Which state did Tim Walz represent in the U.S. Congress?</a:t>
            </a:r>
          </a:p>
        </p:txBody>
      </p:sp>
      <p:graphicFrame>
        <p:nvGraphicFramePr>
          <p:cNvPr id="4" name="Content Placeholder 3"/>
          <p:cNvGraphicFramePr/>
          <p:nvPr/>
        </p:nvGraphicFramePr>
        <p:xfrm>
          <a:off x="914400" y="1968500"/>
          <a:ext cx="10363200" cy="454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0382250" y="618517"/>
            <a:ext cx="895350" cy="6096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9468475" cy="1286483"/>
          </a:xfrm>
          <a:ln>
            <a:headEnd type="none"/>
            <a:tailEnd type="none"/>
          </a:ln>
        </p:spPr>
        <p:txBody>
          <a:bodyPr wrap="square">
            <a:normAutofit/>
          </a:bodyPr>
          <a:lstStyle/>
          <a:p>
            <a:pPr defTabSz="914400"/>
            <a:r>
              <a:rPr lang="en-US" sz="2400" cap="none" dirty="0"/>
              <a:t>5. What is the name of Tim Walz's wife?</a:t>
            </a:r>
          </a:p>
        </p:txBody>
      </p:sp>
      <p:graphicFrame>
        <p:nvGraphicFramePr>
          <p:cNvPr id="4" name="Content Placeholder 3"/>
          <p:cNvGraphicFramePr/>
          <p:nvPr/>
        </p:nvGraphicFramePr>
        <p:xfrm>
          <a:off x="914400" y="1968500"/>
          <a:ext cx="10363200" cy="454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0382250" y="618517"/>
            <a:ext cx="895350" cy="6096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9468475" cy="1286483"/>
          </a:xfrm>
          <a:ln>
            <a:headEnd type="none"/>
            <a:tailEnd type="none"/>
          </a:ln>
        </p:spPr>
        <p:txBody>
          <a:bodyPr wrap="square">
            <a:normAutofit/>
          </a:bodyPr>
          <a:lstStyle/>
          <a:p>
            <a:pPr defTabSz="914400"/>
            <a:r>
              <a:rPr lang="en-US" sz="2400" cap="none" dirty="0"/>
              <a:t>6. What was Tim Walz's first job?</a:t>
            </a:r>
          </a:p>
        </p:txBody>
      </p:sp>
      <p:graphicFrame>
        <p:nvGraphicFramePr>
          <p:cNvPr id="4" name="Content Placeholder 3"/>
          <p:cNvGraphicFramePr/>
          <p:nvPr/>
        </p:nvGraphicFramePr>
        <p:xfrm>
          <a:off x="914400" y="1968500"/>
          <a:ext cx="10363200" cy="454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0382250" y="618517"/>
            <a:ext cx="895350" cy="6096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9468475" cy="1286483"/>
          </a:xfrm>
          <a:ln>
            <a:headEnd type="none"/>
            <a:tailEnd type="none"/>
          </a:ln>
        </p:spPr>
        <p:txBody>
          <a:bodyPr wrap="square">
            <a:normAutofit/>
          </a:bodyPr>
          <a:lstStyle/>
          <a:p>
            <a:pPr defTabSz="914400"/>
            <a:r>
              <a:rPr lang="en-US" sz="2400" cap="none" dirty="0"/>
              <a:t>7. How many terms did Tim Walz serve in the U.S. House of Representatives?</a:t>
            </a:r>
          </a:p>
        </p:txBody>
      </p:sp>
      <p:graphicFrame>
        <p:nvGraphicFramePr>
          <p:cNvPr id="4" name="Content Placeholder 3"/>
          <p:cNvGraphicFramePr/>
          <p:nvPr/>
        </p:nvGraphicFramePr>
        <p:xfrm>
          <a:off x="914400" y="1968500"/>
          <a:ext cx="10363200" cy="454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0382250" y="618517"/>
            <a:ext cx="895350" cy="6096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9468475" cy="1286483"/>
          </a:xfrm>
          <a:ln>
            <a:headEnd type="none"/>
            <a:tailEnd type="none"/>
          </a:ln>
        </p:spPr>
        <p:txBody>
          <a:bodyPr wrap="square">
            <a:normAutofit/>
          </a:bodyPr>
          <a:lstStyle/>
          <a:p>
            <a:pPr defTabSz="914400"/>
            <a:r>
              <a:rPr lang="en-US" sz="2400" cap="none" dirty="0"/>
              <a:t>8. How many children does Tim Walz have?</a:t>
            </a:r>
          </a:p>
        </p:txBody>
      </p:sp>
      <p:graphicFrame>
        <p:nvGraphicFramePr>
          <p:cNvPr id="4" name="Content Placeholder 3"/>
          <p:cNvGraphicFramePr/>
          <p:nvPr/>
        </p:nvGraphicFramePr>
        <p:xfrm>
          <a:off x="914400" y="1968500"/>
          <a:ext cx="10363200" cy="454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/>
        </a:gradFill>
      </a:fillStyleLst>
      <a:lnStyleLst>
        <a:ln w="9525" cap="flat">
          <a:solidFill>
            <a:schemeClr val="phClr">
              <a:shade val="60000"/>
            </a:schemeClr>
          </a:solidFill>
          <a:prstDash val="solid"/>
          <a:headEnd type="none"/>
          <a:tailEnd type="none"/>
        </a:ln>
        <a:ln w="15875" cap="flat">
          <a:solidFill>
            <a:schemeClr val="phClr"/>
          </a:solidFill>
          <a:prstDash val="solid"/>
          <a:headEnd type="none"/>
          <a:tailEnd type="none"/>
        </a:ln>
        <a:ln w="22225" cap="flat">
          <a:solidFill>
            <a:schemeClr val="phClr"/>
          </a:solidFill>
          <a:prstDash val="solid"/>
          <a:headEnd type="none"/>
          <a:tailEnd type="none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51</TotalTime>
  <Pages>0</Pages>
  <Words>591</Words>
  <Characters>0</Characters>
  <Application>Microsoft Office PowerPoint</Application>
  <PresentationFormat>Widescreen</PresentationFormat>
  <Lines>0</Lines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Tw Cen MT</vt:lpstr>
      <vt:lpstr>Droplet</vt:lpstr>
      <vt:lpstr>Get to know Tim Walz</vt:lpstr>
      <vt:lpstr>1. In which branch of the military did Tim Walz serve?</vt:lpstr>
      <vt:lpstr>2. What is Tim Walz's favorite outdoor activity?</vt:lpstr>
      <vt:lpstr>3. Where did Tim Walz complete his undergraduate education?</vt:lpstr>
      <vt:lpstr>4. Which state did Tim Walz represent in the U.S. Congress?</vt:lpstr>
      <vt:lpstr>5. What is the name of Tim Walz's wife?</vt:lpstr>
      <vt:lpstr>6. What was Tim Walz's first job?</vt:lpstr>
      <vt:lpstr>7. How many terms did Tim Walz serve in the U.S. House of Representatives?</vt:lpstr>
      <vt:lpstr>8. How many children does Tim Walz have?</vt:lpstr>
      <vt:lpstr>9. Where was Tim Walz born?</vt:lpstr>
      <vt:lpstr>10. Where did Tim Walz attend college?</vt:lpstr>
      <vt:lpstr>Thank YOU FOR PLAYING</vt:lpstr>
      <vt:lpstr>ANSWER KEY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Orina DC</dc:creator>
  <cp:lastModifiedBy>Orina DC</cp:lastModifiedBy>
  <cp:revision>10</cp:revision>
  <dcterms:created xsi:type="dcterms:W3CDTF">2024-08-17T16:00:29Z</dcterms:created>
  <dcterms:modified xsi:type="dcterms:W3CDTF">2024-08-22T18:43:01Z</dcterms:modified>
</cp:coreProperties>
</file>